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463" y="241680"/>
            <a:ext cx="7777073" cy="870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7598"/>
            <a:ext cx="8072119" cy="3863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6788" y="6439814"/>
            <a:ext cx="283972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669898" y="3195142"/>
            <a:ext cx="603217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b="1" spc="10" dirty="0" smtClean="0">
                <a:solidFill>
                  <a:srgbClr val="FF0066"/>
                </a:solidFill>
                <a:latin typeface="Arial"/>
                <a:cs typeface="Arial"/>
              </a:rPr>
              <a:t>System programing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86007" y="4876800"/>
            <a:ext cx="6399957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7" y="426970"/>
            <a:ext cx="1479232" cy="1650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355" y="796782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3" y="339682"/>
            <a:ext cx="125703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6100" y="239351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38722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Lec1_Introduction</a:t>
            </a:r>
          </a:p>
        </p:txBody>
      </p:sp>
    </p:spTree>
    <p:extLst>
      <p:ext uri="{BB962C8B-B14F-4D97-AF65-F5344CB8AC3E}">
        <p14:creationId xmlns:p14="http://schemas.microsoft.com/office/powerpoint/2010/main" val="19048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24965">
              <a:lnSpc>
                <a:spcPct val="100000"/>
              </a:lnSpc>
            </a:pPr>
            <a:r>
              <a:rPr sz="5400" b="1" dirty="0" smtClean="0">
                <a:latin typeface="Calibri"/>
                <a:cs typeface="Calibri"/>
              </a:rPr>
              <a:t>Mechani</a:t>
            </a:r>
            <a:r>
              <a:rPr sz="5400" b="1" spc="-45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 </a:t>
            </a:r>
            <a:r>
              <a:rPr sz="5400" b="1" spc="15" dirty="0" smtClean="0">
                <a:latin typeface="Calibri"/>
                <a:cs typeface="Calibri"/>
              </a:rPr>
              <a:t>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9846" y="1219200"/>
            <a:ext cx="8058150" cy="516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" y="242570"/>
            <a:ext cx="80041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245" dirty="0" smtClean="0">
                <a:latin typeface="Calibri"/>
                <a:cs typeface="Calibri"/>
              </a:rPr>
              <a:t>T</a:t>
            </a:r>
            <a:r>
              <a:rPr sz="4800" b="1" spc="-114" dirty="0" smtClean="0">
                <a:latin typeface="Calibri"/>
                <a:cs typeface="Calibri"/>
              </a:rPr>
              <a:t>r</a:t>
            </a:r>
            <a:r>
              <a:rPr sz="4800" b="1" spc="-20" dirty="0" smtClean="0">
                <a:latin typeface="Calibri"/>
                <a:cs typeface="Calibri"/>
              </a:rPr>
              <a:t>ansit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P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og</a:t>
            </a:r>
            <a:r>
              <a:rPr sz="4800" b="1" spc="-11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amm</a:t>
            </a:r>
            <a:r>
              <a:rPr sz="4800" b="1" spc="-20" dirty="0" smtClean="0">
                <a:latin typeface="Calibri"/>
                <a:cs typeface="Calibri"/>
              </a:rPr>
              <a:t>a</a:t>
            </a:r>
            <a:r>
              <a:rPr sz="4800" b="1" spc="0" dirty="0" smtClean="0">
                <a:latin typeface="Calibri"/>
                <a:cs typeface="Calibri"/>
              </a:rPr>
              <a:t>ble</a:t>
            </a:r>
            <a:r>
              <a:rPr sz="4800" b="1" spc="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5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295400"/>
            <a:ext cx="8229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9488" y="6439814"/>
            <a:ext cx="259079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" y="242570"/>
            <a:ext cx="80041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245" dirty="0" smtClean="0">
                <a:latin typeface="Calibri"/>
                <a:cs typeface="Calibri"/>
              </a:rPr>
              <a:t>T</a:t>
            </a:r>
            <a:r>
              <a:rPr sz="4800" b="1" spc="-114" dirty="0" smtClean="0">
                <a:latin typeface="Calibri"/>
                <a:cs typeface="Calibri"/>
              </a:rPr>
              <a:t>r</a:t>
            </a:r>
            <a:r>
              <a:rPr sz="4800" b="1" spc="-20" dirty="0" smtClean="0">
                <a:latin typeface="Calibri"/>
                <a:cs typeface="Calibri"/>
              </a:rPr>
              <a:t>ansit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P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og</a:t>
            </a:r>
            <a:r>
              <a:rPr sz="4800" b="1" spc="-11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amm</a:t>
            </a:r>
            <a:r>
              <a:rPr sz="4800" b="1" spc="-20" dirty="0" smtClean="0">
                <a:latin typeface="Calibri"/>
                <a:cs typeface="Calibri"/>
              </a:rPr>
              <a:t>a</a:t>
            </a:r>
            <a:r>
              <a:rPr sz="4800" b="1" spc="0" dirty="0" smtClean="0">
                <a:latin typeface="Calibri"/>
                <a:cs typeface="Calibri"/>
              </a:rPr>
              <a:t>ble</a:t>
            </a:r>
            <a:r>
              <a:rPr sz="4800" b="1" spc="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5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85011"/>
            <a:ext cx="8229600" cy="5415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862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990600"/>
            <a:ext cx="8382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862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971550"/>
            <a:ext cx="8077200" cy="535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862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14425"/>
            <a:ext cx="7867650" cy="521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862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033525"/>
            <a:ext cx="8458200" cy="521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862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66800"/>
            <a:ext cx="8305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591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Windo</a:t>
            </a:r>
            <a:r>
              <a:rPr sz="4800" b="1" spc="-35" dirty="0" smtClean="0">
                <a:latin typeface="Calibri"/>
                <a:cs typeface="Calibri"/>
              </a:rPr>
              <a:t>w</a:t>
            </a:r>
            <a:r>
              <a:rPr sz="4800" b="1" spc="0" dirty="0" smtClean="0">
                <a:latin typeface="Calibri"/>
                <a:cs typeface="Calibri"/>
              </a:rPr>
              <a:t>s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82296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591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Windo</a:t>
            </a:r>
            <a:r>
              <a:rPr sz="4800" b="1" spc="-35" dirty="0" smtClean="0">
                <a:latin typeface="Calibri"/>
                <a:cs typeface="Calibri"/>
              </a:rPr>
              <a:t>w</a:t>
            </a:r>
            <a:r>
              <a:rPr sz="4800" b="1" spc="0" dirty="0" smtClean="0">
                <a:latin typeface="Calibri"/>
                <a:cs typeface="Calibri"/>
              </a:rPr>
              <a:t>s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066800"/>
            <a:ext cx="778192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591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Windo</a:t>
            </a:r>
            <a:r>
              <a:rPr sz="4800" b="1" spc="-35" dirty="0" smtClean="0">
                <a:latin typeface="Calibri"/>
                <a:cs typeface="Calibri"/>
              </a:rPr>
              <a:t>w</a:t>
            </a:r>
            <a:r>
              <a:rPr sz="4800" b="1" spc="0" dirty="0" smtClean="0">
                <a:latin typeface="Calibri"/>
                <a:cs typeface="Calibri"/>
              </a:rPr>
              <a:t>s </a:t>
            </a:r>
            <a:r>
              <a:rPr sz="4800" b="1" spc="-110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52525"/>
            <a:ext cx="8077200" cy="509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24965">
              <a:lnSpc>
                <a:spcPct val="100000"/>
              </a:lnSpc>
            </a:pPr>
            <a:r>
              <a:rPr sz="5400" b="1" dirty="0" smtClean="0">
                <a:latin typeface="Calibri"/>
                <a:cs typeface="Calibri"/>
              </a:rPr>
              <a:t>Mechani</a:t>
            </a:r>
            <a:r>
              <a:rPr sz="5400" b="1" spc="-45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 </a:t>
            </a:r>
            <a:r>
              <a:rPr sz="5400" b="1" spc="15" dirty="0" smtClean="0">
                <a:latin typeface="Calibri"/>
                <a:cs typeface="Calibri"/>
              </a:rPr>
              <a:t>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198" y="1143000"/>
            <a:ext cx="8201025" cy="521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25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I/O Space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52500"/>
            <a:ext cx="7620000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9488" y="6439814"/>
            <a:ext cx="259079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25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I/O Space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66800"/>
            <a:ext cx="8229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255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I/O Space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66800"/>
            <a:ext cx="8305800" cy="501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3414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4387" y="1247775"/>
            <a:ext cx="7515225" cy="515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3414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89786"/>
            <a:ext cx="8305800" cy="5158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0513" y="166370"/>
            <a:ext cx="395732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748665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990600"/>
            <a:ext cx="81534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838200"/>
            <a:ext cx="8229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8229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881125"/>
            <a:ext cx="7781925" cy="544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41680"/>
            <a:ext cx="661860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27040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omechani</a:t>
            </a:r>
            <a:r>
              <a:rPr sz="5400" b="1" spc="-4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075" y="1185925"/>
            <a:ext cx="7943850" cy="5291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8077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9488" y="6439814"/>
            <a:ext cx="259079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865911"/>
            <a:ext cx="7467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857250"/>
            <a:ext cx="7924800" cy="546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952500"/>
            <a:ext cx="8001000" cy="537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809" y="166370"/>
            <a:ext cx="148844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Buses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8382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8108" y="166370"/>
            <a:ext cx="280098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spc="-80" dirty="0" smtClean="0">
                <a:latin typeface="Calibri"/>
                <a:cs typeface="Calibri"/>
              </a:rPr>
              <a:t>R</a:t>
            </a:r>
            <a:r>
              <a:rPr sz="4800" b="1" spc="-45" dirty="0" smtClean="0">
                <a:latin typeface="Calibri"/>
                <a:cs typeface="Calibri"/>
              </a:rPr>
              <a:t>e</a:t>
            </a:r>
            <a:r>
              <a:rPr sz="4800" b="1" spc="-80" dirty="0" smtClean="0">
                <a:latin typeface="Calibri"/>
                <a:cs typeface="Calibri"/>
              </a:rPr>
              <a:t>f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ences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76375"/>
            <a:ext cx="8229600" cy="534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62125" y="2835529"/>
            <a:ext cx="5621020" cy="106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b="1" spc="-35" dirty="0" smtClean="0">
                <a:solidFill>
                  <a:srgbClr val="1F487C"/>
                </a:solidFill>
                <a:latin typeface="Calibri"/>
                <a:cs typeface="Calibri"/>
              </a:rPr>
              <a:t>End</a:t>
            </a:r>
            <a:r>
              <a:rPr sz="6600" b="1" spc="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6600" b="1" spc="0" dirty="0" smtClean="0">
                <a:solidFill>
                  <a:srgbClr val="1F487C"/>
                </a:solidFill>
                <a:latin typeface="Calibri"/>
                <a:cs typeface="Calibri"/>
              </a:rPr>
              <a:t>of Lectu</a:t>
            </a:r>
            <a:r>
              <a:rPr sz="6600" b="1" spc="-65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6600" b="1" spc="0" dirty="0" smtClean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6600" b="1" spc="-3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6600" b="1" spc="0" dirty="0" smtClean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41680"/>
            <a:ext cx="661860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27040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omechani</a:t>
            </a:r>
            <a:r>
              <a:rPr sz="5400" b="1" spc="-4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450" y="1143000"/>
            <a:ext cx="80391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41680"/>
            <a:ext cx="661860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27040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omechani</a:t>
            </a:r>
            <a:r>
              <a:rPr sz="5400" b="1" spc="-4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075" y="1219200"/>
            <a:ext cx="794385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41680"/>
            <a:ext cx="661860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27040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omechani</a:t>
            </a:r>
            <a:r>
              <a:rPr sz="5400" b="1" spc="-4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5787" y="1094486"/>
            <a:ext cx="7972425" cy="3477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189" y="4606607"/>
            <a:ext cx="7924800" cy="1658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41680"/>
            <a:ext cx="661860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27040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omechani</a:t>
            </a:r>
            <a:r>
              <a:rPr sz="5400" b="1" spc="-4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687" y="1066800"/>
            <a:ext cx="8048625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41680"/>
            <a:ext cx="661860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27040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omechani</a:t>
            </a:r>
            <a:r>
              <a:rPr sz="5400" b="1" spc="-4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143000"/>
            <a:ext cx="8020050" cy="528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41680"/>
            <a:ext cx="661860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27040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omechani</a:t>
            </a:r>
            <a:r>
              <a:rPr sz="5400" b="1" spc="-4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412" y="1143000"/>
            <a:ext cx="7877175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829" y="241680"/>
            <a:ext cx="421894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27375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onic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775" y="1219200"/>
            <a:ext cx="817245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829" y="241680"/>
            <a:ext cx="421894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27375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onic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4133" y="1143000"/>
            <a:ext cx="8029575" cy="492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829" y="241680"/>
            <a:ext cx="421894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27375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onic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197" y="1101432"/>
            <a:ext cx="817245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829" y="241680"/>
            <a:ext cx="421894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27375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onic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126" y="1066800"/>
            <a:ext cx="7934325" cy="523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829" y="241680"/>
            <a:ext cx="421894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27375" algn="l"/>
              </a:tabLst>
            </a:pPr>
            <a:r>
              <a:rPr sz="5400" b="1" dirty="0" smtClean="0">
                <a:latin typeface="Calibri"/>
                <a:cs typeface="Calibri"/>
              </a:rPr>
              <a:t>El</a:t>
            </a:r>
            <a:r>
              <a:rPr sz="5400" b="1" spc="10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ct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onic	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398" y="1336967"/>
            <a:ext cx="8048625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187" y="241680"/>
            <a:ext cx="759587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-25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-10" dirty="0" smtClean="0">
                <a:latin typeface="Calibri"/>
                <a:cs typeface="Calibri"/>
              </a:rPr>
              <a:t> </a:t>
            </a:r>
            <a:r>
              <a:rPr sz="5400" b="1" spc="-5" dirty="0" smtClean="0">
                <a:latin typeface="Calibri"/>
                <a:cs typeface="Calibri"/>
              </a:rPr>
              <a:t>4004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962" y="1295400"/>
            <a:ext cx="8220075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" y="241680"/>
            <a:ext cx="744156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-25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-5" dirty="0" smtClean="0">
                <a:latin typeface="Calibri"/>
                <a:cs typeface="Calibri"/>
              </a:rPr>
              <a:t>4004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295" y="1143000"/>
            <a:ext cx="7686675" cy="530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" y="241680"/>
            <a:ext cx="744156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-25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-5" dirty="0" smtClean="0">
                <a:latin typeface="Calibri"/>
                <a:cs typeface="Calibri"/>
              </a:rPr>
              <a:t>4004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507" y="1066800"/>
            <a:ext cx="8096250" cy="540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187" y="241680"/>
            <a:ext cx="759587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-25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-10" dirty="0" smtClean="0">
                <a:latin typeface="Calibri"/>
                <a:cs typeface="Calibri"/>
              </a:rPr>
              <a:t> </a:t>
            </a:r>
            <a:r>
              <a:rPr sz="5400" b="1" spc="-5" dirty="0" smtClean="0">
                <a:latin typeface="Calibri"/>
                <a:cs typeface="Calibri"/>
              </a:rPr>
              <a:t>8008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775" y="1066800"/>
            <a:ext cx="8172450" cy="531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" y="241680"/>
            <a:ext cx="744156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-25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-5" dirty="0" smtClean="0">
                <a:latin typeface="Calibri"/>
                <a:cs typeface="Calibri"/>
              </a:rPr>
              <a:t>8008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450" y="1143000"/>
            <a:ext cx="8039100" cy="490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" y="241680"/>
            <a:ext cx="744156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-25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-5" dirty="0" smtClean="0">
                <a:latin typeface="Calibri"/>
                <a:cs typeface="Calibri"/>
              </a:rPr>
              <a:t>8080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2062" y="1143000"/>
            <a:ext cx="6619875" cy="526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99865" y="390778"/>
            <a:ext cx="2145665" cy="857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spc="-25" dirty="0" smtClean="0">
                <a:latin typeface="Calibri"/>
                <a:cs typeface="Calibri"/>
              </a:rPr>
              <a:t>Outli</a:t>
            </a:r>
            <a:r>
              <a:rPr sz="5400" b="1" spc="-40" dirty="0" smtClean="0">
                <a:latin typeface="Calibri"/>
                <a:cs typeface="Calibri"/>
              </a:rPr>
              <a:t>n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7598"/>
            <a:ext cx="7813040" cy="3863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0" dirty="0" smtClean="0">
                <a:latin typeface="Calibri"/>
                <a:cs typeface="Calibri"/>
              </a:rPr>
              <a:t>O</a:t>
            </a:r>
            <a:r>
              <a:rPr sz="3600" spc="-30" dirty="0" smtClean="0">
                <a:latin typeface="Calibri"/>
                <a:cs typeface="Calibri"/>
              </a:rPr>
              <a:t>v</a:t>
            </a:r>
            <a:r>
              <a:rPr sz="3600" spc="-20" dirty="0" smtClean="0">
                <a:latin typeface="Calibri"/>
                <a:cs typeface="Calibri"/>
              </a:rPr>
              <a:t>e</a:t>
            </a:r>
            <a:r>
              <a:rPr sz="3600" spc="15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vi</a:t>
            </a:r>
            <a:r>
              <a:rPr sz="3600" spc="-10" dirty="0" smtClean="0">
                <a:latin typeface="Calibri"/>
                <a:cs typeface="Calibri"/>
              </a:rPr>
              <a:t>e</a:t>
            </a:r>
            <a:r>
              <a:rPr sz="3600" spc="0" dirty="0" smtClean="0">
                <a:latin typeface="Calibri"/>
                <a:cs typeface="Calibri"/>
              </a:rPr>
              <a:t>w</a:t>
            </a:r>
            <a:r>
              <a:rPr sz="3600" spc="-4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of</a:t>
            </a:r>
            <a:r>
              <a:rPr sz="3600" spc="-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I</a:t>
            </a:r>
            <a:r>
              <a:rPr sz="3600" spc="-25" dirty="0" smtClean="0">
                <a:latin typeface="Calibri"/>
                <a:cs typeface="Calibri"/>
              </a:rPr>
              <a:t>n</a:t>
            </a:r>
            <a:r>
              <a:rPr sz="3600" spc="-45" dirty="0" smtClean="0">
                <a:latin typeface="Calibri"/>
                <a:cs typeface="Calibri"/>
              </a:rPr>
              <a:t>t</a:t>
            </a:r>
            <a:r>
              <a:rPr sz="3600" spc="0" dirty="0" smtClean="0">
                <a:latin typeface="Calibri"/>
                <a:cs typeface="Calibri"/>
              </a:rPr>
              <a:t>el</a:t>
            </a:r>
            <a:r>
              <a:rPr sz="3600" spc="-1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Mic</a:t>
            </a:r>
            <a:r>
              <a:rPr sz="3600" spc="-5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op</a:t>
            </a:r>
            <a:r>
              <a:rPr sz="3600" spc="-6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oce</a:t>
            </a:r>
            <a:r>
              <a:rPr sz="3600" spc="-15" dirty="0" smtClean="0">
                <a:latin typeface="Calibri"/>
                <a:cs typeface="Calibri"/>
              </a:rPr>
              <a:t>s</a:t>
            </a:r>
            <a:r>
              <a:rPr sz="3600" spc="0" dirty="0" smtClean="0">
                <a:latin typeface="Calibri"/>
                <a:cs typeface="Calibri"/>
              </a:rPr>
              <a:t>so</a:t>
            </a:r>
            <a:r>
              <a:rPr sz="3600" spc="-7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Arial"/>
              <a:buChar char="•"/>
            </a:pPr>
            <a:endParaRPr sz="8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0" dirty="0" smtClean="0">
                <a:latin typeface="Calibri"/>
                <a:cs typeface="Calibri"/>
              </a:rPr>
              <a:t>Discussion</a:t>
            </a:r>
            <a:r>
              <a:rPr sz="3600" spc="-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of</a:t>
            </a:r>
            <a:r>
              <a:rPr sz="3600" spc="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Hi</a:t>
            </a:r>
            <a:r>
              <a:rPr sz="3600" spc="-50" dirty="0" smtClean="0">
                <a:latin typeface="Calibri"/>
                <a:cs typeface="Calibri"/>
              </a:rPr>
              <a:t>s</a:t>
            </a:r>
            <a:r>
              <a:rPr sz="3600" spc="-60" dirty="0" smtClean="0">
                <a:latin typeface="Calibri"/>
                <a:cs typeface="Calibri"/>
              </a:rPr>
              <a:t>t</a:t>
            </a:r>
            <a:r>
              <a:rPr sz="3600" spc="-20" dirty="0" smtClean="0">
                <a:latin typeface="Calibri"/>
                <a:cs typeface="Calibri"/>
              </a:rPr>
              <a:t>o</a:t>
            </a:r>
            <a:r>
              <a:rPr sz="3600" spc="-5" dirty="0" smtClean="0">
                <a:latin typeface="Calibri"/>
                <a:cs typeface="Calibri"/>
              </a:rPr>
              <a:t>r</a:t>
            </a:r>
            <a:r>
              <a:rPr sz="3600" spc="-20" dirty="0" smtClean="0">
                <a:latin typeface="Calibri"/>
                <a:cs typeface="Calibri"/>
              </a:rPr>
              <a:t>y of</a:t>
            </a:r>
            <a:r>
              <a:rPr sz="3600" spc="-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Comp</a:t>
            </a:r>
            <a:r>
              <a:rPr sz="3600" spc="10" dirty="0" smtClean="0">
                <a:latin typeface="Calibri"/>
                <a:cs typeface="Calibri"/>
              </a:rPr>
              <a:t>u</a:t>
            </a:r>
            <a:r>
              <a:rPr sz="3600" spc="-60" dirty="0" smtClean="0">
                <a:latin typeface="Calibri"/>
                <a:cs typeface="Calibri"/>
              </a:rPr>
              <a:t>t</a:t>
            </a:r>
            <a:r>
              <a:rPr sz="3600" spc="-20" dirty="0" smtClean="0">
                <a:latin typeface="Calibri"/>
                <a:cs typeface="Calibri"/>
              </a:rPr>
              <a:t>e</a:t>
            </a:r>
            <a:r>
              <a:rPr sz="3600" spc="-75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6"/>
              </a:spcBef>
              <a:buFont typeface="Arial"/>
              <a:buChar char="•"/>
            </a:pPr>
            <a:endParaRPr sz="8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0" dirty="0" smtClean="0">
                <a:latin typeface="Calibri"/>
                <a:cs typeface="Calibri"/>
              </a:rPr>
              <a:t>Function</a:t>
            </a:r>
            <a:r>
              <a:rPr sz="3600" spc="-40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of</a:t>
            </a:r>
            <a:r>
              <a:rPr sz="3600" spc="-5" dirty="0" smtClean="0">
                <a:latin typeface="Calibri"/>
                <a:cs typeface="Calibri"/>
              </a:rPr>
              <a:t> </a:t>
            </a:r>
            <a:r>
              <a:rPr sz="3600" spc="5" dirty="0" smtClean="0">
                <a:latin typeface="Calibri"/>
                <a:cs typeface="Calibri"/>
              </a:rPr>
              <a:t>M</a:t>
            </a:r>
            <a:r>
              <a:rPr sz="3600" spc="0" dirty="0" smtClean="0">
                <a:latin typeface="Calibri"/>
                <a:cs typeface="Calibri"/>
              </a:rPr>
              <a:t>ic</a:t>
            </a:r>
            <a:r>
              <a:rPr sz="3600" spc="-55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op</a:t>
            </a:r>
            <a:r>
              <a:rPr sz="3600" spc="-6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oce</a:t>
            </a:r>
            <a:r>
              <a:rPr sz="3600" spc="-15" dirty="0" smtClean="0">
                <a:latin typeface="Calibri"/>
                <a:cs typeface="Calibri"/>
              </a:rPr>
              <a:t>s</a:t>
            </a:r>
            <a:r>
              <a:rPr sz="3600" spc="0" dirty="0" smtClean="0">
                <a:latin typeface="Calibri"/>
                <a:cs typeface="Calibri"/>
              </a:rPr>
              <a:t>sor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Arial"/>
              <a:buChar char="•"/>
            </a:pPr>
            <a:endParaRPr sz="8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0" dirty="0" smtClean="0">
                <a:latin typeface="Calibri"/>
                <a:cs typeface="Calibri"/>
              </a:rPr>
              <a:t>Basic</a:t>
            </a:r>
            <a:r>
              <a:rPr sz="3600" spc="10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I</a:t>
            </a:r>
            <a:r>
              <a:rPr sz="3600" spc="-20" dirty="0" smtClean="0">
                <a:latin typeface="Calibri"/>
                <a:cs typeface="Calibri"/>
              </a:rPr>
              <a:t>n</a:t>
            </a:r>
            <a:r>
              <a:rPr sz="3600" spc="-70" dirty="0" smtClean="0">
                <a:latin typeface="Calibri"/>
                <a:cs typeface="Calibri"/>
              </a:rPr>
              <a:t>f</a:t>
            </a:r>
            <a:r>
              <a:rPr sz="3600" spc="-20" dirty="0" smtClean="0">
                <a:latin typeface="Calibri"/>
                <a:cs typeface="Calibri"/>
              </a:rPr>
              <a:t>orm</a:t>
            </a:r>
            <a:r>
              <a:rPr sz="3600" spc="-45" dirty="0" smtClean="0">
                <a:latin typeface="Calibri"/>
                <a:cs typeface="Calibri"/>
              </a:rPr>
              <a:t>a</a:t>
            </a:r>
            <a:r>
              <a:rPr sz="3600" spc="0" dirty="0" smtClean="0">
                <a:latin typeface="Calibri"/>
                <a:cs typeface="Calibri"/>
              </a:rPr>
              <a:t>tion</a:t>
            </a:r>
            <a:r>
              <a:rPr sz="3600" spc="-40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abo</a:t>
            </a:r>
            <a:r>
              <a:rPr sz="3600" spc="5" dirty="0" smtClean="0">
                <a:latin typeface="Calibri"/>
                <a:cs typeface="Calibri"/>
              </a:rPr>
              <a:t>u</a:t>
            </a:r>
            <a:r>
              <a:rPr sz="3600" spc="-15" dirty="0" smtClean="0">
                <a:latin typeface="Calibri"/>
                <a:cs typeface="Calibri"/>
              </a:rPr>
              <a:t>t</a:t>
            </a:r>
            <a:r>
              <a:rPr sz="3600" spc="-30" dirty="0" smtClean="0">
                <a:latin typeface="Calibri"/>
                <a:cs typeface="Calibri"/>
              </a:rPr>
              <a:t> </a:t>
            </a:r>
            <a:r>
              <a:rPr sz="3600" spc="-20" dirty="0" smtClean="0">
                <a:latin typeface="Calibri"/>
                <a:cs typeface="Calibri"/>
              </a:rPr>
              <a:t>Mic</a:t>
            </a:r>
            <a:r>
              <a:rPr sz="3600" spc="-60" dirty="0" smtClean="0">
                <a:latin typeface="Calibri"/>
                <a:cs typeface="Calibri"/>
              </a:rPr>
              <a:t>r</a:t>
            </a:r>
            <a:r>
              <a:rPr sz="3600" spc="0" dirty="0" smtClean="0">
                <a:latin typeface="Calibri"/>
                <a:cs typeface="Calibri"/>
              </a:rPr>
              <a:t>op</a:t>
            </a:r>
            <a:r>
              <a:rPr sz="3600" spc="-55" dirty="0" smtClean="0">
                <a:latin typeface="Calibri"/>
                <a:cs typeface="Calibri"/>
              </a:rPr>
              <a:t>r</a:t>
            </a:r>
            <a:r>
              <a:rPr sz="3600" spc="-20" dirty="0" smtClean="0">
                <a:latin typeface="Calibri"/>
                <a:cs typeface="Calibri"/>
              </a:rPr>
              <a:t>oces</a:t>
            </a:r>
            <a:r>
              <a:rPr sz="3600" spc="-30" dirty="0" smtClean="0">
                <a:latin typeface="Calibri"/>
                <a:cs typeface="Calibri"/>
              </a:rPr>
              <a:t>s</a:t>
            </a:r>
            <a:r>
              <a:rPr sz="3600" spc="-20" dirty="0" smtClean="0"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6"/>
              </a:spcBef>
              <a:buFont typeface="Arial"/>
              <a:buChar char="•"/>
            </a:pPr>
            <a:endParaRPr sz="8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0" dirty="0" smtClean="0">
                <a:latin typeface="Calibri"/>
                <a:cs typeface="Calibri"/>
              </a:rPr>
              <a:t>Memo</a:t>
            </a:r>
            <a:r>
              <a:rPr sz="3600" spc="15" dirty="0" smtClean="0">
                <a:latin typeface="Calibri"/>
                <a:cs typeface="Calibri"/>
              </a:rPr>
              <a:t>r</a:t>
            </a:r>
            <a:r>
              <a:rPr sz="3600" spc="-20" dirty="0" smtClean="0">
                <a:latin typeface="Calibri"/>
                <a:cs typeface="Calibri"/>
              </a:rPr>
              <a:t>y </a:t>
            </a:r>
            <a:r>
              <a:rPr sz="3600" spc="0" dirty="0" smtClean="0">
                <a:latin typeface="Calibri"/>
                <a:cs typeface="Calibri"/>
              </a:rPr>
              <a:t>and</a:t>
            </a:r>
            <a:r>
              <a:rPr sz="3600" spc="-20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I/O</a:t>
            </a:r>
            <a:r>
              <a:rPr sz="3600" spc="-5" dirty="0" smtClean="0">
                <a:latin typeface="Calibri"/>
                <a:cs typeface="Calibri"/>
              </a:rPr>
              <a:t> </a:t>
            </a:r>
            <a:r>
              <a:rPr sz="3600" spc="0" dirty="0" smtClean="0">
                <a:latin typeface="Calibri"/>
                <a:cs typeface="Calibri"/>
              </a:rPr>
              <a:t>Space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4"/>
              </a:spcBef>
              <a:buFont typeface="Arial"/>
              <a:buChar char="•"/>
            </a:pPr>
            <a:endParaRPr sz="8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0" dirty="0" smtClean="0">
                <a:latin typeface="Calibri"/>
                <a:cs typeface="Calibri"/>
              </a:rPr>
              <a:t>Buses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911" y="241680"/>
            <a:ext cx="7441565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-25" dirty="0" smtClean="0">
                <a:latin typeface="Calibri"/>
                <a:cs typeface="Calibri"/>
              </a:rPr>
              <a:t>e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-5" dirty="0" smtClean="0">
                <a:latin typeface="Calibri"/>
                <a:cs typeface="Calibri"/>
              </a:rPr>
              <a:t>8080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775" y="1447800"/>
            <a:ext cx="741045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r>
              <a:rPr sz="5400" b="1" spc="-35" dirty="0" smtClean="0">
                <a:latin typeface="Calibri"/>
                <a:cs typeface="Calibri"/>
              </a:rPr>
              <a:t> 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5" dirty="0" smtClean="0">
                <a:latin typeface="Calibri"/>
                <a:cs typeface="Calibri"/>
              </a:rPr>
              <a:t> </a:t>
            </a:r>
            <a:r>
              <a:rPr sz="5400" b="1" spc="-5" dirty="0" smtClean="0">
                <a:latin typeface="Calibri"/>
                <a:cs typeface="Calibri"/>
              </a:rPr>
              <a:t>8080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362" y="1219200"/>
            <a:ext cx="7915275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r>
              <a:rPr sz="5400" b="1" spc="-35" dirty="0" smtClean="0">
                <a:latin typeface="Calibri"/>
                <a:cs typeface="Calibri"/>
              </a:rPr>
              <a:t> 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5" dirty="0" smtClean="0">
                <a:latin typeface="Calibri"/>
                <a:cs typeface="Calibri"/>
              </a:rPr>
              <a:t> </a:t>
            </a:r>
            <a:r>
              <a:rPr sz="5400" b="1" spc="-5" dirty="0" smtClean="0">
                <a:latin typeface="Calibri"/>
                <a:cs typeface="Calibri"/>
              </a:rPr>
              <a:t>8080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255" y="1143000"/>
            <a:ext cx="8077200" cy="517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r>
              <a:rPr sz="5400" b="1" spc="-35" dirty="0" smtClean="0">
                <a:latin typeface="Calibri"/>
                <a:cs typeface="Calibri"/>
              </a:rPr>
              <a:t> 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5" dirty="0" smtClean="0">
                <a:latin typeface="Calibri"/>
                <a:cs typeface="Calibri"/>
              </a:rPr>
              <a:t> </a:t>
            </a:r>
            <a:r>
              <a:rPr sz="5400" b="1" spc="-5" dirty="0" smtClean="0">
                <a:latin typeface="Calibri"/>
                <a:cs typeface="Calibri"/>
              </a:rPr>
              <a:t>8085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743" y="1219200"/>
            <a:ext cx="7896225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r>
              <a:rPr sz="5400" b="1" spc="-35" dirty="0" smtClean="0">
                <a:latin typeface="Calibri"/>
                <a:cs typeface="Calibri"/>
              </a:rPr>
              <a:t> 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5" dirty="0" smtClean="0">
                <a:latin typeface="Calibri"/>
                <a:cs typeface="Calibri"/>
              </a:rPr>
              <a:t> </a:t>
            </a:r>
            <a:r>
              <a:rPr sz="5400" b="1" spc="-5" dirty="0" smtClean="0">
                <a:latin typeface="Calibri"/>
                <a:cs typeface="Calibri"/>
              </a:rPr>
              <a:t>8085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305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50435" algn="l"/>
              </a:tabLst>
            </a:pPr>
            <a:r>
              <a:rPr sz="5400" b="1" dirty="0" smtClean="0">
                <a:latin typeface="Calibri"/>
                <a:cs typeface="Calibri"/>
              </a:rPr>
              <a:t>Mic</a:t>
            </a:r>
            <a:r>
              <a:rPr sz="5400" b="1" spc="-60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op</a:t>
            </a:r>
            <a:r>
              <a:rPr sz="5400" b="1" spc="-65" dirty="0" smtClean="0">
                <a:latin typeface="Calibri"/>
                <a:cs typeface="Calibri"/>
              </a:rPr>
              <a:t>r</a:t>
            </a:r>
            <a:r>
              <a:rPr sz="5400" b="1" spc="0" dirty="0" smtClean="0">
                <a:latin typeface="Calibri"/>
                <a:cs typeface="Calibri"/>
              </a:rPr>
              <a:t>oces</a:t>
            </a:r>
            <a:r>
              <a:rPr sz="5400" b="1" spc="10" dirty="0" smtClean="0">
                <a:latin typeface="Calibri"/>
                <a:cs typeface="Calibri"/>
              </a:rPr>
              <a:t>s</a:t>
            </a:r>
            <a:r>
              <a:rPr sz="5400" b="1" spc="0" dirty="0" smtClean="0">
                <a:latin typeface="Calibri"/>
                <a:cs typeface="Calibri"/>
              </a:rPr>
              <a:t>or	A</a:t>
            </a:r>
            <a:r>
              <a:rPr sz="5400" b="1" spc="-55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r>
              <a:rPr sz="5400" b="1" spc="-35" dirty="0" smtClean="0">
                <a:latin typeface="Calibri"/>
                <a:cs typeface="Calibri"/>
              </a:rPr>
              <a:t> </a:t>
            </a:r>
            <a:r>
              <a:rPr sz="5400" b="1" spc="0" dirty="0" smtClean="0">
                <a:latin typeface="Calibri"/>
                <a:cs typeface="Calibri"/>
              </a:rPr>
              <a:t>-</a:t>
            </a:r>
            <a:r>
              <a:rPr sz="5400" b="1" spc="5" dirty="0" smtClean="0">
                <a:latin typeface="Calibri"/>
                <a:cs typeface="Calibri"/>
              </a:rPr>
              <a:t> </a:t>
            </a:r>
            <a:r>
              <a:rPr sz="5400" b="1" spc="-5" dirty="0" smtClean="0">
                <a:latin typeface="Calibri"/>
                <a:cs typeface="Calibri"/>
              </a:rPr>
              <a:t>8085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305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360045"/>
            <a:ext cx="7565390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37810" algn="l"/>
              </a:tabLst>
            </a:pPr>
            <a:r>
              <a:rPr sz="4000" b="1" spc="-25" dirty="0" smtClean="0">
                <a:latin typeface="Calibri"/>
                <a:cs typeface="Calibri"/>
              </a:rPr>
              <a:t>Modern</a:t>
            </a:r>
            <a:r>
              <a:rPr sz="4000" b="1" spc="20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Mic</a:t>
            </a:r>
            <a:r>
              <a:rPr sz="4000" b="1" spc="-75" dirty="0" smtClean="0">
                <a:latin typeface="Calibri"/>
                <a:cs typeface="Calibri"/>
              </a:rPr>
              <a:t>r</a:t>
            </a:r>
            <a:r>
              <a:rPr sz="4000" b="1" spc="-25" dirty="0" smtClean="0">
                <a:latin typeface="Calibri"/>
                <a:cs typeface="Calibri"/>
              </a:rPr>
              <a:t>op</a:t>
            </a:r>
            <a:r>
              <a:rPr sz="4000" b="1" spc="-65" dirty="0" smtClean="0">
                <a:latin typeface="Calibri"/>
                <a:cs typeface="Calibri"/>
              </a:rPr>
              <a:t>r</a:t>
            </a:r>
            <a:r>
              <a:rPr sz="4000" b="1" spc="-20" dirty="0" smtClean="0">
                <a:latin typeface="Calibri"/>
                <a:cs typeface="Calibri"/>
              </a:rPr>
              <a:t>ocessor	</a:t>
            </a:r>
            <a:r>
              <a:rPr sz="4000" b="1" spc="-25" dirty="0" smtClean="0">
                <a:latin typeface="Calibri"/>
                <a:cs typeface="Calibri"/>
              </a:rPr>
              <a:t>A</a:t>
            </a:r>
            <a:r>
              <a:rPr sz="4000" b="1" spc="-65" dirty="0" smtClean="0">
                <a:latin typeface="Calibri"/>
                <a:cs typeface="Calibri"/>
              </a:rPr>
              <a:t>g</a:t>
            </a:r>
            <a:r>
              <a:rPr sz="4000" b="1" spc="0" dirty="0" smtClean="0">
                <a:latin typeface="Calibri"/>
                <a:cs typeface="Calibri"/>
              </a:rPr>
              <a:t>e</a:t>
            </a:r>
            <a:r>
              <a:rPr sz="4000" b="1" spc="-15" dirty="0" smtClean="0">
                <a:latin typeface="Calibri"/>
                <a:cs typeface="Calibri"/>
              </a:rPr>
              <a:t> </a:t>
            </a:r>
            <a:r>
              <a:rPr sz="4000" b="1" spc="0" dirty="0" smtClean="0">
                <a:latin typeface="Calibri"/>
                <a:cs typeface="Calibri"/>
              </a:rPr>
              <a:t>-</a:t>
            </a:r>
            <a:r>
              <a:rPr sz="4000" b="1" spc="5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8086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88466"/>
            <a:ext cx="8077200" cy="5212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360045"/>
            <a:ext cx="7565390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37810" algn="l"/>
              </a:tabLst>
            </a:pPr>
            <a:r>
              <a:rPr sz="4000" b="1" spc="-25" dirty="0" smtClean="0">
                <a:latin typeface="Calibri"/>
                <a:cs typeface="Calibri"/>
              </a:rPr>
              <a:t>Modern</a:t>
            </a:r>
            <a:r>
              <a:rPr sz="4000" b="1" spc="20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Mic</a:t>
            </a:r>
            <a:r>
              <a:rPr sz="4000" b="1" spc="-75" dirty="0" smtClean="0">
                <a:latin typeface="Calibri"/>
                <a:cs typeface="Calibri"/>
              </a:rPr>
              <a:t>r</a:t>
            </a:r>
            <a:r>
              <a:rPr sz="4000" b="1" spc="-25" dirty="0" smtClean="0">
                <a:latin typeface="Calibri"/>
                <a:cs typeface="Calibri"/>
              </a:rPr>
              <a:t>op</a:t>
            </a:r>
            <a:r>
              <a:rPr sz="4000" b="1" spc="-65" dirty="0" smtClean="0">
                <a:latin typeface="Calibri"/>
                <a:cs typeface="Calibri"/>
              </a:rPr>
              <a:t>r</a:t>
            </a:r>
            <a:r>
              <a:rPr sz="4000" b="1" spc="-20" dirty="0" smtClean="0">
                <a:latin typeface="Calibri"/>
                <a:cs typeface="Calibri"/>
              </a:rPr>
              <a:t>ocessor	</a:t>
            </a:r>
            <a:r>
              <a:rPr sz="4000" b="1" spc="-25" dirty="0" smtClean="0">
                <a:latin typeface="Calibri"/>
                <a:cs typeface="Calibri"/>
              </a:rPr>
              <a:t>A</a:t>
            </a:r>
            <a:r>
              <a:rPr sz="4000" b="1" spc="-65" dirty="0" smtClean="0">
                <a:latin typeface="Calibri"/>
                <a:cs typeface="Calibri"/>
              </a:rPr>
              <a:t>g</a:t>
            </a:r>
            <a:r>
              <a:rPr sz="4000" b="1" spc="0" dirty="0" smtClean="0">
                <a:latin typeface="Calibri"/>
                <a:cs typeface="Calibri"/>
              </a:rPr>
              <a:t>e</a:t>
            </a:r>
            <a:r>
              <a:rPr sz="4000" b="1" spc="-15" dirty="0" smtClean="0">
                <a:latin typeface="Calibri"/>
                <a:cs typeface="Calibri"/>
              </a:rPr>
              <a:t> </a:t>
            </a:r>
            <a:r>
              <a:rPr sz="4000" b="1" spc="0" dirty="0" smtClean="0">
                <a:latin typeface="Calibri"/>
                <a:cs typeface="Calibri"/>
              </a:rPr>
              <a:t>-</a:t>
            </a:r>
            <a:r>
              <a:rPr sz="4000" b="1" spc="5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8086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066800"/>
            <a:ext cx="8001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360045"/>
            <a:ext cx="7565390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37810" algn="l"/>
              </a:tabLst>
            </a:pPr>
            <a:r>
              <a:rPr sz="4000" b="1" spc="-25" dirty="0" smtClean="0">
                <a:latin typeface="Calibri"/>
                <a:cs typeface="Calibri"/>
              </a:rPr>
              <a:t>Modern</a:t>
            </a:r>
            <a:r>
              <a:rPr sz="4000" b="1" spc="20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Mic</a:t>
            </a:r>
            <a:r>
              <a:rPr sz="4000" b="1" spc="-75" dirty="0" smtClean="0">
                <a:latin typeface="Calibri"/>
                <a:cs typeface="Calibri"/>
              </a:rPr>
              <a:t>r</a:t>
            </a:r>
            <a:r>
              <a:rPr sz="4000" b="1" spc="-25" dirty="0" smtClean="0">
                <a:latin typeface="Calibri"/>
                <a:cs typeface="Calibri"/>
              </a:rPr>
              <a:t>op</a:t>
            </a:r>
            <a:r>
              <a:rPr sz="4000" b="1" spc="-65" dirty="0" smtClean="0">
                <a:latin typeface="Calibri"/>
                <a:cs typeface="Calibri"/>
              </a:rPr>
              <a:t>r</a:t>
            </a:r>
            <a:r>
              <a:rPr sz="4000" b="1" spc="-20" dirty="0" smtClean="0">
                <a:latin typeface="Calibri"/>
                <a:cs typeface="Calibri"/>
              </a:rPr>
              <a:t>ocessor	</a:t>
            </a:r>
            <a:r>
              <a:rPr sz="4000" b="1" spc="-25" dirty="0" smtClean="0">
                <a:latin typeface="Calibri"/>
                <a:cs typeface="Calibri"/>
              </a:rPr>
              <a:t>A</a:t>
            </a:r>
            <a:r>
              <a:rPr sz="4000" b="1" spc="-65" dirty="0" smtClean="0">
                <a:latin typeface="Calibri"/>
                <a:cs typeface="Calibri"/>
              </a:rPr>
              <a:t>g</a:t>
            </a:r>
            <a:r>
              <a:rPr sz="4000" b="1" spc="0" dirty="0" smtClean="0">
                <a:latin typeface="Calibri"/>
                <a:cs typeface="Calibri"/>
              </a:rPr>
              <a:t>e</a:t>
            </a:r>
            <a:r>
              <a:rPr sz="4000" b="1" spc="-15" dirty="0" smtClean="0">
                <a:latin typeface="Calibri"/>
                <a:cs typeface="Calibri"/>
              </a:rPr>
              <a:t> </a:t>
            </a:r>
            <a:r>
              <a:rPr sz="4000" b="1" spc="0" dirty="0" smtClean="0">
                <a:latin typeface="Calibri"/>
                <a:cs typeface="Calibri"/>
              </a:rPr>
              <a:t>-</a:t>
            </a:r>
            <a:r>
              <a:rPr sz="4000" b="1" spc="5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8086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066800"/>
            <a:ext cx="74676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360045"/>
            <a:ext cx="7565390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37810" algn="l"/>
              </a:tabLst>
            </a:pPr>
            <a:r>
              <a:rPr sz="4000" b="1" spc="-25" dirty="0" smtClean="0">
                <a:latin typeface="Calibri"/>
                <a:cs typeface="Calibri"/>
              </a:rPr>
              <a:t>Modern</a:t>
            </a:r>
            <a:r>
              <a:rPr sz="4000" b="1" spc="20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Mic</a:t>
            </a:r>
            <a:r>
              <a:rPr sz="4000" b="1" spc="-75" dirty="0" smtClean="0">
                <a:latin typeface="Calibri"/>
                <a:cs typeface="Calibri"/>
              </a:rPr>
              <a:t>r</a:t>
            </a:r>
            <a:r>
              <a:rPr sz="4000" b="1" spc="-25" dirty="0" smtClean="0">
                <a:latin typeface="Calibri"/>
                <a:cs typeface="Calibri"/>
              </a:rPr>
              <a:t>op</a:t>
            </a:r>
            <a:r>
              <a:rPr sz="4000" b="1" spc="-65" dirty="0" smtClean="0">
                <a:latin typeface="Calibri"/>
                <a:cs typeface="Calibri"/>
              </a:rPr>
              <a:t>r</a:t>
            </a:r>
            <a:r>
              <a:rPr sz="4000" b="1" spc="-20" dirty="0" smtClean="0">
                <a:latin typeface="Calibri"/>
                <a:cs typeface="Calibri"/>
              </a:rPr>
              <a:t>ocessor	</a:t>
            </a:r>
            <a:r>
              <a:rPr sz="4000" b="1" spc="-25" dirty="0" smtClean="0">
                <a:latin typeface="Calibri"/>
                <a:cs typeface="Calibri"/>
              </a:rPr>
              <a:t>A</a:t>
            </a:r>
            <a:r>
              <a:rPr sz="4000" b="1" spc="-65" dirty="0" smtClean="0">
                <a:latin typeface="Calibri"/>
                <a:cs typeface="Calibri"/>
              </a:rPr>
              <a:t>g</a:t>
            </a:r>
            <a:r>
              <a:rPr sz="4000" b="1" spc="0" dirty="0" smtClean="0">
                <a:latin typeface="Calibri"/>
                <a:cs typeface="Calibri"/>
              </a:rPr>
              <a:t>e</a:t>
            </a:r>
            <a:r>
              <a:rPr sz="4000" b="1" spc="-15" dirty="0" smtClean="0">
                <a:latin typeface="Calibri"/>
                <a:cs typeface="Calibri"/>
              </a:rPr>
              <a:t> </a:t>
            </a:r>
            <a:r>
              <a:rPr sz="4000" b="1" spc="0" dirty="0" smtClean="0">
                <a:latin typeface="Calibri"/>
                <a:cs typeface="Calibri"/>
              </a:rPr>
              <a:t>-</a:t>
            </a:r>
            <a:r>
              <a:rPr sz="4000" b="1" spc="5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8086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219200"/>
            <a:ext cx="7924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7050" y="390778"/>
            <a:ext cx="300863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 smtClean="0">
                <a:latin typeface="Calibri"/>
                <a:cs typeface="Calibri"/>
              </a:rPr>
              <a:t>Objecti</a:t>
            </a:r>
            <a:r>
              <a:rPr sz="5400" b="1" spc="-60" dirty="0" smtClean="0">
                <a:latin typeface="Calibri"/>
                <a:cs typeface="Calibri"/>
              </a:rPr>
              <a:t>v</a:t>
            </a:r>
            <a:r>
              <a:rPr sz="5400" b="1" spc="0" dirty="0" smtClean="0">
                <a:latin typeface="Calibri"/>
                <a:cs typeface="Calibri"/>
              </a:rPr>
              <a:t>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825" y="1295400"/>
            <a:ext cx="813435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427" y="360045"/>
            <a:ext cx="7565390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37810" algn="l"/>
              </a:tabLst>
            </a:pPr>
            <a:r>
              <a:rPr sz="4000" b="1" spc="-25" dirty="0" smtClean="0">
                <a:latin typeface="Calibri"/>
                <a:cs typeface="Calibri"/>
              </a:rPr>
              <a:t>Modern</a:t>
            </a:r>
            <a:r>
              <a:rPr sz="4000" b="1" spc="20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Mic</a:t>
            </a:r>
            <a:r>
              <a:rPr sz="4000" b="1" spc="-75" dirty="0" smtClean="0">
                <a:latin typeface="Calibri"/>
                <a:cs typeface="Calibri"/>
              </a:rPr>
              <a:t>r</a:t>
            </a:r>
            <a:r>
              <a:rPr sz="4000" b="1" spc="-25" dirty="0" smtClean="0">
                <a:latin typeface="Calibri"/>
                <a:cs typeface="Calibri"/>
              </a:rPr>
              <a:t>op</a:t>
            </a:r>
            <a:r>
              <a:rPr sz="4000" b="1" spc="-65" dirty="0" smtClean="0">
                <a:latin typeface="Calibri"/>
                <a:cs typeface="Calibri"/>
              </a:rPr>
              <a:t>r</a:t>
            </a:r>
            <a:r>
              <a:rPr sz="4000" b="1" spc="-20" dirty="0" smtClean="0">
                <a:latin typeface="Calibri"/>
                <a:cs typeface="Calibri"/>
              </a:rPr>
              <a:t>ocessor	</a:t>
            </a:r>
            <a:r>
              <a:rPr sz="4000" b="1" spc="-25" dirty="0" smtClean="0">
                <a:latin typeface="Calibri"/>
                <a:cs typeface="Calibri"/>
              </a:rPr>
              <a:t>A</a:t>
            </a:r>
            <a:r>
              <a:rPr sz="4000" b="1" spc="-65" dirty="0" smtClean="0">
                <a:latin typeface="Calibri"/>
                <a:cs typeface="Calibri"/>
              </a:rPr>
              <a:t>g</a:t>
            </a:r>
            <a:r>
              <a:rPr sz="4000" b="1" spc="0" dirty="0" smtClean="0">
                <a:latin typeface="Calibri"/>
                <a:cs typeface="Calibri"/>
              </a:rPr>
              <a:t>e</a:t>
            </a:r>
            <a:r>
              <a:rPr sz="4000" b="1" spc="-15" dirty="0" smtClean="0">
                <a:latin typeface="Calibri"/>
                <a:cs typeface="Calibri"/>
              </a:rPr>
              <a:t> </a:t>
            </a:r>
            <a:r>
              <a:rPr sz="4000" b="1" spc="0" dirty="0" smtClean="0">
                <a:latin typeface="Calibri"/>
                <a:cs typeface="Calibri"/>
              </a:rPr>
              <a:t>-</a:t>
            </a:r>
            <a:r>
              <a:rPr sz="4000" b="1" spc="5" dirty="0" smtClean="0">
                <a:latin typeface="Calibri"/>
                <a:cs typeface="Calibri"/>
              </a:rPr>
              <a:t> </a:t>
            </a:r>
            <a:r>
              <a:rPr sz="4000" b="1" spc="-25" dirty="0" smtClean="0">
                <a:latin typeface="Calibri"/>
                <a:cs typeface="Calibri"/>
              </a:rPr>
              <a:t>8086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19200"/>
            <a:ext cx="8001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- 80286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24025"/>
            <a:ext cx="7734300" cy="502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- 80286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336967"/>
            <a:ext cx="8153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- 80286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371600"/>
            <a:ext cx="74676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95400"/>
            <a:ext cx="7777226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2487" y="1219200"/>
            <a:ext cx="7439025" cy="494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19200"/>
            <a:ext cx="8001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305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7725" y="1219200"/>
            <a:ext cx="744855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382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21" rIns="0" bIns="0" rtlCol="0">
            <a:noAutofit/>
          </a:bodyPr>
          <a:lstStyle/>
          <a:p>
            <a:pPr marL="2537460">
              <a:lnSpc>
                <a:spcPct val="100000"/>
              </a:lnSpc>
            </a:pPr>
            <a:r>
              <a:rPr sz="4900" b="1" spc="-25" dirty="0" smtClean="0">
                <a:latin typeface="Calibri"/>
                <a:cs typeface="Calibri"/>
              </a:rPr>
              <a:t>Objecti</a:t>
            </a:r>
            <a:r>
              <a:rPr sz="4900" b="1" spc="-85" dirty="0" smtClean="0">
                <a:latin typeface="Calibri"/>
                <a:cs typeface="Calibri"/>
              </a:rPr>
              <a:t>v</a:t>
            </a:r>
            <a:r>
              <a:rPr sz="4900" b="1" spc="-25" dirty="0" smtClean="0">
                <a:latin typeface="Calibri"/>
                <a:cs typeface="Calibri"/>
              </a:rPr>
              <a:t>es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8723" y="1066800"/>
            <a:ext cx="8181975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4184078"/>
            <a:ext cx="7620000" cy="2343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38300"/>
            <a:ext cx="8077200" cy="526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- 80386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8305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- 80486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371600"/>
            <a:ext cx="77724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- 80486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143000"/>
            <a:ext cx="8153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- 80486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153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91972"/>
            <a:ext cx="72040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2750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5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1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- 80486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7477125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99" y="291972"/>
            <a:ext cx="778510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3385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4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30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</a:t>
            </a:r>
            <a:r>
              <a:rPr sz="4800" b="1" spc="-70" dirty="0" smtClean="0">
                <a:latin typeface="Calibri"/>
                <a:cs typeface="Calibri"/>
              </a:rPr>
              <a:t>P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50" dirty="0" smtClean="0">
                <a:latin typeface="Calibri"/>
                <a:cs typeface="Calibri"/>
              </a:rPr>
              <a:t>n</a:t>
            </a:r>
            <a:r>
              <a:rPr sz="4800" b="1" spc="0" dirty="0" smtClean="0">
                <a:latin typeface="Calibri"/>
                <a:cs typeface="Calibri"/>
              </a:rPr>
              <a:t>tium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032" y="1447800"/>
            <a:ext cx="8229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99" y="291972"/>
            <a:ext cx="778510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3385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4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30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</a:t>
            </a:r>
            <a:r>
              <a:rPr sz="4800" b="1" spc="-70" dirty="0" smtClean="0">
                <a:latin typeface="Calibri"/>
                <a:cs typeface="Calibri"/>
              </a:rPr>
              <a:t>P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50" dirty="0" smtClean="0">
                <a:latin typeface="Calibri"/>
                <a:cs typeface="Calibri"/>
              </a:rPr>
              <a:t>n</a:t>
            </a:r>
            <a:r>
              <a:rPr sz="4800" b="1" spc="0" dirty="0" smtClean="0">
                <a:latin typeface="Calibri"/>
                <a:cs typeface="Calibri"/>
              </a:rPr>
              <a:t>tium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343" y="1219200"/>
            <a:ext cx="7439025" cy="504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99" y="291972"/>
            <a:ext cx="778510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3385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4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30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</a:t>
            </a:r>
            <a:r>
              <a:rPr sz="4800" b="1" spc="-70" dirty="0" smtClean="0">
                <a:latin typeface="Calibri"/>
                <a:cs typeface="Calibri"/>
              </a:rPr>
              <a:t>P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50" dirty="0" smtClean="0">
                <a:latin typeface="Calibri"/>
                <a:cs typeface="Calibri"/>
              </a:rPr>
              <a:t>n</a:t>
            </a:r>
            <a:r>
              <a:rPr sz="4800" b="1" spc="0" dirty="0" smtClean="0">
                <a:latin typeface="Calibri"/>
                <a:cs typeface="Calibri"/>
              </a:rPr>
              <a:t>tium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066800"/>
            <a:ext cx="81534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99" y="291972"/>
            <a:ext cx="778510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3385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4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30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</a:t>
            </a:r>
            <a:r>
              <a:rPr sz="4800" b="1" spc="-70" dirty="0" smtClean="0">
                <a:latin typeface="Calibri"/>
                <a:cs typeface="Calibri"/>
              </a:rPr>
              <a:t>P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50" dirty="0" smtClean="0">
                <a:latin typeface="Calibri"/>
                <a:cs typeface="Calibri"/>
              </a:rPr>
              <a:t>n</a:t>
            </a:r>
            <a:r>
              <a:rPr sz="4800" b="1" spc="0" dirty="0" smtClean="0">
                <a:latin typeface="Calibri"/>
                <a:cs typeface="Calibri"/>
              </a:rPr>
              <a:t>tium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255" y="1143000"/>
            <a:ext cx="8229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90778"/>
            <a:ext cx="7153909" cy="405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8530">
              <a:lnSpc>
                <a:spcPct val="100000"/>
              </a:lnSpc>
            </a:pPr>
            <a:r>
              <a:rPr sz="5400" b="1" spc="-25" dirty="0" smtClean="0">
                <a:latin typeface="Calibri"/>
                <a:cs typeface="Calibri"/>
              </a:rPr>
              <a:t>Hi</a:t>
            </a:r>
            <a:r>
              <a:rPr sz="5400" b="1" spc="-75" dirty="0" smtClean="0">
                <a:latin typeface="Calibri"/>
                <a:cs typeface="Calibri"/>
              </a:rPr>
              <a:t>s</a:t>
            </a:r>
            <a:r>
              <a:rPr sz="5400" b="1" spc="-70" dirty="0" smtClean="0">
                <a:latin typeface="Calibri"/>
                <a:cs typeface="Calibri"/>
              </a:rPr>
              <a:t>t</a:t>
            </a:r>
            <a:r>
              <a:rPr sz="5400" b="1" spc="0" dirty="0" smtClean="0">
                <a:latin typeface="Calibri"/>
                <a:cs typeface="Calibri"/>
              </a:rPr>
              <a:t>ori</a:t>
            </a:r>
            <a:r>
              <a:rPr sz="5400" b="1" spc="-30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 Backg</a:t>
            </a:r>
            <a:r>
              <a:rPr sz="5400" b="1" spc="-75" dirty="0" smtClean="0">
                <a:latin typeface="Calibri"/>
                <a:cs typeface="Calibri"/>
              </a:rPr>
              <a:t>r</a:t>
            </a:r>
            <a:r>
              <a:rPr sz="5400" b="1" spc="-30" dirty="0" smtClean="0">
                <a:latin typeface="Calibri"/>
                <a:cs typeface="Calibri"/>
              </a:rPr>
              <a:t>ound</a:t>
            </a:r>
            <a:endParaRPr sz="54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0"/>
              </a:spcBef>
            </a:pPr>
            <a:endParaRPr sz="1000"/>
          </a:p>
          <a:p>
            <a:pPr marL="355600" indent="-34353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5600" algn="l"/>
              </a:tabLst>
            </a:pPr>
            <a:r>
              <a:rPr sz="5400" b="1" spc="0" dirty="0" smtClean="0">
                <a:solidFill>
                  <a:srgbClr val="1F487C"/>
                </a:solidFill>
                <a:latin typeface="Calibri"/>
                <a:cs typeface="Calibri"/>
              </a:rPr>
              <a:t>Mechani</a:t>
            </a:r>
            <a:r>
              <a:rPr sz="5400" b="1" spc="-50" dirty="0" smtClean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54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al </a:t>
            </a:r>
            <a:r>
              <a:rPr sz="5400" b="1" spc="10" dirty="0" smtClean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5400" b="1" spc="-70" dirty="0" smtClean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5400" b="1" spc="0" dirty="0" smtClean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97"/>
              </a:spcBef>
              <a:buClr>
                <a:srgbClr val="1F487C"/>
              </a:buClr>
              <a:buFont typeface="Arial"/>
              <a:buChar char="•"/>
            </a:pPr>
            <a:endParaRPr sz="1200"/>
          </a:p>
          <a:p>
            <a:pPr marL="355600" indent="-34353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5600" algn="l"/>
              </a:tabLst>
            </a:pPr>
            <a:r>
              <a:rPr sz="5400" b="1" spc="0" dirty="0" smtClean="0">
                <a:solidFill>
                  <a:srgbClr val="1F487C"/>
                </a:solidFill>
                <a:latin typeface="Calibri"/>
                <a:cs typeface="Calibri"/>
              </a:rPr>
              <a:t>Elect</a:t>
            </a:r>
            <a:r>
              <a:rPr sz="5400" b="1" spc="-55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5400" b="1" spc="0" dirty="0" smtClean="0">
                <a:solidFill>
                  <a:srgbClr val="1F487C"/>
                </a:solidFill>
                <a:latin typeface="Calibri"/>
                <a:cs typeface="Calibri"/>
              </a:rPr>
              <a:t>omechani</a:t>
            </a:r>
            <a:r>
              <a:rPr sz="5400" b="1" spc="-45" dirty="0" smtClean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54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al A</a:t>
            </a:r>
            <a:r>
              <a:rPr sz="5400" b="1" spc="-75" dirty="0" smtClean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5400" b="1" spc="0" dirty="0" smtClean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95"/>
              </a:spcBef>
              <a:buClr>
                <a:srgbClr val="1F487C"/>
              </a:buClr>
              <a:buFont typeface="Arial"/>
              <a:buChar char="•"/>
            </a:pPr>
            <a:endParaRPr sz="1200"/>
          </a:p>
          <a:p>
            <a:pPr marL="355600" indent="-34353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5600" algn="l"/>
              </a:tabLst>
            </a:pPr>
            <a:r>
              <a:rPr sz="54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Ele</a:t>
            </a:r>
            <a:r>
              <a:rPr sz="5400" b="1" spc="0" dirty="0" smtClean="0">
                <a:solidFill>
                  <a:srgbClr val="1F487C"/>
                </a:solidFill>
                <a:latin typeface="Calibri"/>
                <a:cs typeface="Calibri"/>
              </a:rPr>
              <a:t>ct</a:t>
            </a:r>
            <a:r>
              <a:rPr sz="5400" b="1" spc="-65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54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onic A</a:t>
            </a:r>
            <a:r>
              <a:rPr sz="5400" b="1" spc="-75" dirty="0" smtClean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5400" b="1" spc="0" dirty="0" smtClean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99" y="291972"/>
            <a:ext cx="778510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3385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4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30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</a:t>
            </a:r>
            <a:r>
              <a:rPr sz="4800" b="1" spc="-70" dirty="0" smtClean="0">
                <a:latin typeface="Calibri"/>
                <a:cs typeface="Calibri"/>
              </a:rPr>
              <a:t>P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50" dirty="0" smtClean="0">
                <a:latin typeface="Calibri"/>
                <a:cs typeface="Calibri"/>
              </a:rPr>
              <a:t>n</a:t>
            </a:r>
            <a:r>
              <a:rPr sz="4800" b="1" spc="0" dirty="0" smtClean="0">
                <a:latin typeface="Calibri"/>
                <a:cs typeface="Calibri"/>
              </a:rPr>
              <a:t>tium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321" y="1143000"/>
            <a:ext cx="8146415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99" y="291972"/>
            <a:ext cx="778510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3385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4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30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</a:t>
            </a:r>
            <a:r>
              <a:rPr sz="4800" b="1" spc="-70" dirty="0" smtClean="0">
                <a:latin typeface="Calibri"/>
                <a:cs typeface="Calibri"/>
              </a:rPr>
              <a:t>P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50" dirty="0" smtClean="0">
                <a:latin typeface="Calibri"/>
                <a:cs typeface="Calibri"/>
              </a:rPr>
              <a:t>n</a:t>
            </a:r>
            <a:r>
              <a:rPr sz="4800" b="1" spc="0" dirty="0" smtClean="0">
                <a:latin typeface="Calibri"/>
                <a:cs typeface="Calibri"/>
              </a:rPr>
              <a:t>tium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143000"/>
            <a:ext cx="8001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99" y="291972"/>
            <a:ext cx="7785100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23385" algn="l"/>
              </a:tabLst>
            </a:pPr>
            <a:r>
              <a:rPr sz="4800" b="1" dirty="0" smtClean="0">
                <a:latin typeface="Calibri"/>
                <a:cs typeface="Calibri"/>
              </a:rPr>
              <a:t>Mic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ocessor	A</a:t>
            </a:r>
            <a:r>
              <a:rPr sz="4800" b="1" spc="-40" dirty="0" smtClean="0">
                <a:latin typeface="Calibri"/>
                <a:cs typeface="Calibri"/>
              </a:rPr>
              <a:t>g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30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- </a:t>
            </a:r>
            <a:r>
              <a:rPr sz="4800" b="1" spc="-70" dirty="0" smtClean="0">
                <a:latin typeface="Calibri"/>
                <a:cs typeface="Calibri"/>
              </a:rPr>
              <a:t>P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50" dirty="0" smtClean="0">
                <a:latin typeface="Calibri"/>
                <a:cs typeface="Calibri"/>
              </a:rPr>
              <a:t>n</a:t>
            </a:r>
            <a:r>
              <a:rPr sz="4800" b="1" spc="0" dirty="0" smtClean="0">
                <a:latin typeface="Calibri"/>
                <a:cs typeface="Calibri"/>
              </a:rPr>
              <a:t>tium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942" y="1143000"/>
            <a:ext cx="756285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86" y="334136"/>
            <a:ext cx="799274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460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3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R</a:t>
            </a:r>
            <a:r>
              <a:rPr sz="4300" b="1" spc="-50" dirty="0" smtClean="0">
                <a:latin typeface="Calibri"/>
                <a:cs typeface="Calibri"/>
              </a:rPr>
              <a:t>a</a:t>
            </a:r>
            <a:r>
              <a:rPr sz="4300" b="1" spc="-20" dirty="0" smtClean="0">
                <a:latin typeface="Calibri"/>
                <a:cs typeface="Calibri"/>
              </a:rPr>
              <a:t>ting Ind</a:t>
            </a:r>
            <a:r>
              <a:rPr sz="4300" b="1" spc="-95" dirty="0" smtClean="0">
                <a:latin typeface="Calibri"/>
                <a:cs typeface="Calibri"/>
              </a:rPr>
              <a:t>e</a:t>
            </a:r>
            <a:r>
              <a:rPr sz="4300" b="1" spc="0" dirty="0" smtClean="0">
                <a:latin typeface="Calibri"/>
                <a:cs typeface="Calibri"/>
              </a:rPr>
              <a:t>x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419225"/>
            <a:ext cx="8001000" cy="452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86" y="334136"/>
            <a:ext cx="799274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460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3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R</a:t>
            </a:r>
            <a:r>
              <a:rPr sz="4300" b="1" spc="-50" dirty="0" smtClean="0">
                <a:latin typeface="Calibri"/>
                <a:cs typeface="Calibri"/>
              </a:rPr>
              <a:t>a</a:t>
            </a:r>
            <a:r>
              <a:rPr sz="4300" b="1" spc="-20" dirty="0" smtClean="0">
                <a:latin typeface="Calibri"/>
                <a:cs typeface="Calibri"/>
              </a:rPr>
              <a:t>ting Ind</a:t>
            </a:r>
            <a:r>
              <a:rPr sz="4300" b="1" spc="-95" dirty="0" smtClean="0">
                <a:latin typeface="Calibri"/>
                <a:cs typeface="Calibri"/>
              </a:rPr>
              <a:t>e</a:t>
            </a:r>
            <a:r>
              <a:rPr sz="4300" b="1" spc="0" dirty="0" smtClean="0">
                <a:latin typeface="Calibri"/>
                <a:cs typeface="Calibri"/>
              </a:rPr>
              <a:t>x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112" y="1066800"/>
            <a:ext cx="7343775" cy="513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86" y="334136"/>
            <a:ext cx="799274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460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3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R</a:t>
            </a:r>
            <a:r>
              <a:rPr sz="4300" b="1" spc="-50" dirty="0" smtClean="0">
                <a:latin typeface="Calibri"/>
                <a:cs typeface="Calibri"/>
              </a:rPr>
              <a:t>a</a:t>
            </a:r>
            <a:r>
              <a:rPr sz="4300" b="1" spc="-20" dirty="0" smtClean="0">
                <a:latin typeface="Calibri"/>
                <a:cs typeface="Calibri"/>
              </a:rPr>
              <a:t>ting Ind</a:t>
            </a:r>
            <a:r>
              <a:rPr sz="4300" b="1" spc="-95" dirty="0" smtClean="0">
                <a:latin typeface="Calibri"/>
                <a:cs typeface="Calibri"/>
              </a:rPr>
              <a:t>e</a:t>
            </a:r>
            <a:r>
              <a:rPr sz="4300" b="1" spc="0" dirty="0" smtClean="0">
                <a:latin typeface="Calibri"/>
                <a:cs typeface="Calibri"/>
              </a:rPr>
              <a:t>x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4387" y="1129157"/>
            <a:ext cx="7515225" cy="5271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86" y="334136"/>
            <a:ext cx="799274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460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3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R</a:t>
            </a:r>
            <a:r>
              <a:rPr sz="4300" b="1" spc="-50" dirty="0" smtClean="0">
                <a:latin typeface="Calibri"/>
                <a:cs typeface="Calibri"/>
              </a:rPr>
              <a:t>a</a:t>
            </a:r>
            <a:r>
              <a:rPr sz="4300" b="1" spc="-20" dirty="0" smtClean="0">
                <a:latin typeface="Calibri"/>
                <a:cs typeface="Calibri"/>
              </a:rPr>
              <a:t>ting Ind</a:t>
            </a:r>
            <a:r>
              <a:rPr sz="4300" b="1" spc="-95" dirty="0" smtClean="0">
                <a:latin typeface="Calibri"/>
                <a:cs typeface="Calibri"/>
              </a:rPr>
              <a:t>e</a:t>
            </a:r>
            <a:r>
              <a:rPr sz="4300" b="1" spc="0" dirty="0" smtClean="0">
                <a:latin typeface="Calibri"/>
                <a:cs typeface="Calibri"/>
              </a:rPr>
              <a:t>x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990600"/>
            <a:ext cx="7000875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430" y="334136"/>
            <a:ext cx="7973059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206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7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25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1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70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5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 </a:t>
            </a:r>
            <a:r>
              <a:rPr sz="4300" b="1" spc="5" dirty="0" smtClean="0">
                <a:latin typeface="Calibri"/>
                <a:cs typeface="Calibri"/>
              </a:rPr>
              <a:t>P</a:t>
            </a:r>
            <a:r>
              <a:rPr sz="4300" b="1" spc="-5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066800"/>
            <a:ext cx="8229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430" y="334136"/>
            <a:ext cx="7973059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206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7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25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1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70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5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 </a:t>
            </a:r>
            <a:r>
              <a:rPr sz="4300" b="1" spc="5" dirty="0" smtClean="0">
                <a:latin typeface="Calibri"/>
                <a:cs typeface="Calibri"/>
              </a:rPr>
              <a:t>P</a:t>
            </a:r>
            <a:r>
              <a:rPr sz="4300" b="1" spc="-5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81534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527" y="6222"/>
            <a:ext cx="7492365" cy="135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4970" marR="12700" indent="-1652905">
              <a:lnSpc>
                <a:spcPct val="100000"/>
              </a:lnSpc>
              <a:tabLst>
                <a:tab pos="3785235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65" dirty="0" smtClean="0">
                <a:latin typeface="Calibri"/>
                <a:cs typeface="Calibri"/>
              </a:rPr>
              <a:t>g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3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15" dirty="0" smtClean="0">
                <a:latin typeface="Calibri"/>
                <a:cs typeface="Calibri"/>
              </a:rPr>
              <a:t>II</a:t>
            </a:r>
            <a:r>
              <a:rPr sz="4300" b="1" spc="-20" dirty="0" smtClean="0">
                <a:latin typeface="Calibri"/>
                <a:cs typeface="Calibri"/>
              </a:rPr>
              <a:t> and</a:t>
            </a:r>
            <a:r>
              <a:rPr sz="4300" b="1" spc="2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110" dirty="0" smtClean="0">
                <a:latin typeface="Calibri"/>
                <a:cs typeface="Calibri"/>
              </a:rPr>
              <a:t>X</a:t>
            </a:r>
            <a:r>
              <a:rPr sz="4300" b="1" spc="-25" dirty="0" smtClean="0">
                <a:latin typeface="Calibri"/>
                <a:cs typeface="Calibri"/>
              </a:rPr>
              <a:t>eon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567307"/>
            <a:ext cx="8077200" cy="4604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9241" y="390778"/>
            <a:ext cx="4526280" cy="87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 smtClean="0">
                <a:latin typeface="Calibri"/>
                <a:cs typeface="Calibri"/>
              </a:rPr>
              <a:t>Mechani</a:t>
            </a:r>
            <a:r>
              <a:rPr sz="5400" b="1" spc="-45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 </a:t>
            </a:r>
            <a:r>
              <a:rPr sz="5400" b="1" spc="15" dirty="0" smtClean="0">
                <a:latin typeface="Calibri"/>
                <a:cs typeface="Calibri"/>
              </a:rPr>
              <a:t>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25" y="1466850"/>
            <a:ext cx="79057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527" y="6222"/>
            <a:ext cx="7492365" cy="135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4970" marR="12700" indent="-1652905">
              <a:lnSpc>
                <a:spcPct val="100000"/>
              </a:lnSpc>
              <a:tabLst>
                <a:tab pos="3785235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65" dirty="0" smtClean="0">
                <a:latin typeface="Calibri"/>
                <a:cs typeface="Calibri"/>
              </a:rPr>
              <a:t>g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3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15" dirty="0" smtClean="0">
                <a:latin typeface="Calibri"/>
                <a:cs typeface="Calibri"/>
              </a:rPr>
              <a:t>II</a:t>
            </a:r>
            <a:r>
              <a:rPr sz="4300" b="1" spc="-20" dirty="0" smtClean="0">
                <a:latin typeface="Calibri"/>
                <a:cs typeface="Calibri"/>
              </a:rPr>
              <a:t> and</a:t>
            </a:r>
            <a:r>
              <a:rPr sz="4300" b="1" spc="2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110" dirty="0" smtClean="0">
                <a:latin typeface="Calibri"/>
                <a:cs typeface="Calibri"/>
              </a:rPr>
              <a:t>X</a:t>
            </a:r>
            <a:r>
              <a:rPr sz="4300" b="1" spc="-25" dirty="0" smtClean="0">
                <a:latin typeface="Calibri"/>
                <a:cs typeface="Calibri"/>
              </a:rPr>
              <a:t>eon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565528"/>
            <a:ext cx="7239000" cy="376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527" y="6222"/>
            <a:ext cx="7492365" cy="135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4970" marR="12700" indent="-1652905">
              <a:lnSpc>
                <a:spcPct val="100000"/>
              </a:lnSpc>
              <a:tabLst>
                <a:tab pos="3785235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65" dirty="0" smtClean="0">
                <a:latin typeface="Calibri"/>
                <a:cs typeface="Calibri"/>
              </a:rPr>
              <a:t>g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3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15" dirty="0" smtClean="0">
                <a:latin typeface="Calibri"/>
                <a:cs typeface="Calibri"/>
              </a:rPr>
              <a:t>II</a:t>
            </a:r>
            <a:r>
              <a:rPr sz="4300" b="1" spc="-20" dirty="0" smtClean="0">
                <a:latin typeface="Calibri"/>
                <a:cs typeface="Calibri"/>
              </a:rPr>
              <a:t> and</a:t>
            </a:r>
            <a:r>
              <a:rPr sz="4300" b="1" spc="2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110" dirty="0" smtClean="0">
                <a:latin typeface="Calibri"/>
                <a:cs typeface="Calibri"/>
              </a:rPr>
              <a:t>X</a:t>
            </a:r>
            <a:r>
              <a:rPr sz="4300" b="1" spc="-25" dirty="0" smtClean="0">
                <a:latin typeface="Calibri"/>
                <a:cs typeface="Calibri"/>
              </a:rPr>
              <a:t>eon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371600"/>
            <a:ext cx="7938643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375" y="334136"/>
            <a:ext cx="763714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460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3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70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5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 </a:t>
            </a:r>
            <a:r>
              <a:rPr sz="4300" b="1" spc="-15" dirty="0" smtClean="0">
                <a:latin typeface="Calibri"/>
                <a:cs typeface="Calibri"/>
              </a:rPr>
              <a:t>III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143000"/>
            <a:ext cx="79248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375" y="334136"/>
            <a:ext cx="763714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8460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5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3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70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5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 </a:t>
            </a:r>
            <a:r>
              <a:rPr sz="4300" b="1" spc="-15" dirty="0" smtClean="0">
                <a:latin typeface="Calibri"/>
                <a:cs typeface="Calibri"/>
              </a:rPr>
              <a:t>III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337" y="1143000"/>
            <a:ext cx="7553325" cy="496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623" y="6222"/>
            <a:ext cx="7477125" cy="135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24125" marR="12700" indent="-2512060">
              <a:lnSpc>
                <a:spcPct val="100000"/>
              </a:lnSpc>
              <a:tabLst>
                <a:tab pos="3785235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65" dirty="0" smtClean="0">
                <a:latin typeface="Calibri"/>
                <a:cs typeface="Calibri"/>
              </a:rPr>
              <a:t>g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3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4</a:t>
            </a:r>
            <a:r>
              <a:rPr sz="4300" b="1" spc="-20" dirty="0" smtClean="0">
                <a:latin typeface="Calibri"/>
                <a:cs typeface="Calibri"/>
              </a:rPr>
              <a:t> and</a:t>
            </a:r>
            <a:r>
              <a:rPr sz="4300" b="1" spc="2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Co</a:t>
            </a:r>
            <a:r>
              <a:rPr sz="4300" b="1" spc="-8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2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433575"/>
            <a:ext cx="7924800" cy="473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623" y="6222"/>
            <a:ext cx="7477125" cy="135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24125" marR="12700" indent="-2512060">
              <a:lnSpc>
                <a:spcPct val="100000"/>
              </a:lnSpc>
              <a:tabLst>
                <a:tab pos="3785235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6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30" dirty="0" smtClean="0">
                <a:latin typeface="Calibri"/>
                <a:cs typeface="Calibri"/>
              </a:rPr>
              <a:t>A</a:t>
            </a:r>
            <a:r>
              <a:rPr sz="4300" b="1" spc="-65" dirty="0" smtClean="0">
                <a:latin typeface="Calibri"/>
                <a:cs typeface="Calibri"/>
              </a:rPr>
              <a:t>g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3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95" dirty="0" smtClean="0">
                <a:latin typeface="Calibri"/>
                <a:cs typeface="Calibri"/>
              </a:rPr>
              <a:t>P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-60" dirty="0" smtClean="0">
                <a:latin typeface="Calibri"/>
                <a:cs typeface="Calibri"/>
              </a:rPr>
              <a:t>n</a:t>
            </a:r>
            <a:r>
              <a:rPr sz="4300" b="1" spc="-25" dirty="0" smtClean="0">
                <a:latin typeface="Calibri"/>
                <a:cs typeface="Calibri"/>
              </a:rPr>
              <a:t>tium</a:t>
            </a:r>
            <a:r>
              <a:rPr sz="4300" b="1" spc="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4</a:t>
            </a:r>
            <a:r>
              <a:rPr sz="4300" b="1" spc="-20" dirty="0" smtClean="0">
                <a:latin typeface="Calibri"/>
                <a:cs typeface="Calibri"/>
              </a:rPr>
              <a:t> and</a:t>
            </a:r>
            <a:r>
              <a:rPr sz="4300" b="1" spc="25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Co</a:t>
            </a:r>
            <a:r>
              <a:rPr sz="4300" b="1" spc="-8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e</a:t>
            </a:r>
            <a:r>
              <a:rPr sz="4300" b="1" spc="1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2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371600"/>
            <a:ext cx="84582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010" y="109473"/>
            <a:ext cx="7100570" cy="1350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376936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7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25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2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Multiple</a:t>
            </a:r>
            <a:endParaRPr sz="430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</a:pP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Co</a:t>
            </a:r>
            <a:r>
              <a:rPr sz="4300" b="1" spc="-8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300" b="1" spc="1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mic</a:t>
            </a:r>
            <a:r>
              <a:rPr sz="4300" b="1" spc="-7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op</a:t>
            </a:r>
            <a:r>
              <a:rPr sz="4300" b="1" spc="-75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ocesso</a:t>
            </a:r>
            <a:r>
              <a:rPr sz="4300" b="1" spc="-7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466850"/>
            <a:ext cx="7743825" cy="493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010" y="109473"/>
            <a:ext cx="7100570" cy="1350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376936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7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25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2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Multiple</a:t>
            </a:r>
            <a:endParaRPr sz="430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</a:pP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Co</a:t>
            </a:r>
            <a:r>
              <a:rPr sz="4300" b="1" spc="-8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300" b="1" spc="1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mic</a:t>
            </a:r>
            <a:r>
              <a:rPr sz="4300" b="1" spc="-7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op</a:t>
            </a:r>
            <a:r>
              <a:rPr sz="4300" b="1" spc="-75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ocesso</a:t>
            </a:r>
            <a:r>
              <a:rPr sz="4300" b="1" spc="-7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447800"/>
            <a:ext cx="763905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010" y="109473"/>
            <a:ext cx="7100570" cy="1350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3769360" algn="l"/>
              </a:tabLst>
            </a:pPr>
            <a:r>
              <a:rPr sz="4300" b="1" spc="-25" dirty="0" smtClean="0">
                <a:latin typeface="Calibri"/>
                <a:cs typeface="Calibri"/>
              </a:rPr>
              <a:t>Mic</a:t>
            </a:r>
            <a:r>
              <a:rPr sz="4300" b="1" spc="-70" dirty="0" smtClean="0">
                <a:latin typeface="Calibri"/>
                <a:cs typeface="Calibri"/>
              </a:rPr>
              <a:t>r</a:t>
            </a:r>
            <a:r>
              <a:rPr sz="4300" b="1" spc="-25" dirty="0" smtClean="0">
                <a:latin typeface="Calibri"/>
                <a:cs typeface="Calibri"/>
              </a:rPr>
              <a:t>op</a:t>
            </a:r>
            <a:r>
              <a:rPr sz="4300" b="1" spc="-75" dirty="0" smtClean="0">
                <a:latin typeface="Calibri"/>
                <a:cs typeface="Calibri"/>
              </a:rPr>
              <a:t>r</a:t>
            </a:r>
            <a:r>
              <a:rPr sz="4300" b="1" spc="-20" dirty="0" smtClean="0">
                <a:latin typeface="Calibri"/>
                <a:cs typeface="Calibri"/>
              </a:rPr>
              <a:t>ocessor	</a:t>
            </a:r>
            <a:r>
              <a:rPr sz="4300" b="1" spc="-25" dirty="0" smtClean="0">
                <a:latin typeface="Calibri"/>
                <a:cs typeface="Calibri"/>
              </a:rPr>
              <a:t>A</a:t>
            </a:r>
            <a:r>
              <a:rPr sz="4300" b="1" spc="-70" dirty="0" smtClean="0">
                <a:latin typeface="Calibri"/>
                <a:cs typeface="Calibri"/>
              </a:rPr>
              <a:t>g</a:t>
            </a:r>
            <a:r>
              <a:rPr sz="4300" b="1" spc="0" dirty="0" smtClean="0">
                <a:latin typeface="Calibri"/>
                <a:cs typeface="Calibri"/>
              </a:rPr>
              <a:t>e</a:t>
            </a:r>
            <a:r>
              <a:rPr sz="4300" b="1" spc="-20" dirty="0" smtClean="0">
                <a:latin typeface="Calibri"/>
                <a:cs typeface="Calibri"/>
              </a:rPr>
              <a:t> </a:t>
            </a:r>
            <a:r>
              <a:rPr sz="4300" b="1" spc="-25" dirty="0" smtClean="0">
                <a:latin typeface="Calibri"/>
                <a:cs typeface="Calibri"/>
              </a:rPr>
              <a:t>–</a:t>
            </a:r>
            <a:r>
              <a:rPr sz="4300" b="1" spc="-5" dirty="0" smtClean="0">
                <a:latin typeface="Calibri"/>
                <a:cs typeface="Calibri"/>
              </a:rPr>
              <a:t> 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Multiple</a:t>
            </a:r>
            <a:endParaRPr sz="430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</a:pP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Co</a:t>
            </a:r>
            <a:r>
              <a:rPr sz="4300" b="1" spc="-8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300" b="1" spc="1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mic</a:t>
            </a:r>
            <a:r>
              <a:rPr sz="4300" b="1" spc="-7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op</a:t>
            </a:r>
            <a:r>
              <a:rPr sz="4300" b="1" spc="-75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ocesso</a:t>
            </a:r>
            <a:r>
              <a:rPr sz="4300" b="1" spc="-70" dirty="0" smtClean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4300" b="1" spc="-20" dirty="0" smtClean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8077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038" y="394970"/>
            <a:ext cx="665035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Futu</a:t>
            </a:r>
            <a:r>
              <a:rPr sz="4800" b="1" spc="-4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of 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24038"/>
            <a:ext cx="8382000" cy="4737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24965">
              <a:lnSpc>
                <a:spcPct val="100000"/>
              </a:lnSpc>
            </a:pPr>
            <a:r>
              <a:rPr sz="5400" b="1" dirty="0" smtClean="0">
                <a:latin typeface="Calibri"/>
                <a:cs typeface="Calibri"/>
              </a:rPr>
              <a:t>Mechani</a:t>
            </a:r>
            <a:r>
              <a:rPr sz="5400" b="1" spc="-45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 </a:t>
            </a:r>
            <a:r>
              <a:rPr sz="5400" b="1" spc="15" dirty="0" smtClean="0">
                <a:latin typeface="Calibri"/>
                <a:cs typeface="Calibri"/>
              </a:rPr>
              <a:t>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889" y="1268602"/>
            <a:ext cx="8105775" cy="4979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038" y="394970"/>
            <a:ext cx="665035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Futu</a:t>
            </a:r>
            <a:r>
              <a:rPr sz="4800" b="1" spc="-4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of 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219200"/>
            <a:ext cx="8153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57594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Futu</a:t>
            </a:r>
            <a:r>
              <a:rPr sz="4800" b="1" spc="-4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of 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7839075" cy="501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81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57594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Futu</a:t>
            </a:r>
            <a:r>
              <a:rPr sz="4800" b="1" spc="-4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of 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143000"/>
            <a:ext cx="7488808" cy="507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82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57594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Futu</a:t>
            </a:r>
            <a:r>
              <a:rPr sz="4800" b="1" spc="-4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of 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09675"/>
            <a:ext cx="8153400" cy="511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83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57594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Futu</a:t>
            </a:r>
            <a:r>
              <a:rPr sz="4800" b="1" spc="-4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of 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33550"/>
            <a:ext cx="8153400" cy="501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84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85</a:t>
            </a:fld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0804" y="404876"/>
            <a:ext cx="7949565" cy="377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975"/>
              </a:lnSpc>
              <a:tabLst>
                <a:tab pos="3039110" algn="l"/>
              </a:tabLst>
            </a:pPr>
            <a:r>
              <a:rPr sz="2500" b="1" spc="-75" dirty="0" smtClean="0">
                <a:solidFill>
                  <a:srgbClr val="0C0A13"/>
                </a:solidFill>
                <a:latin typeface="Arial"/>
                <a:cs typeface="Arial"/>
              </a:rPr>
              <a:t>The</a:t>
            </a:r>
            <a:r>
              <a:rPr sz="2500" b="1" spc="15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500" b="1" spc="-95" dirty="0" smtClean="0">
                <a:solidFill>
                  <a:srgbClr val="0C0A13"/>
                </a:solidFill>
                <a:latin typeface="Arial"/>
                <a:cs typeface="Arial"/>
              </a:rPr>
              <a:t>Microprocessor	</a:t>
            </a:r>
            <a:r>
              <a:rPr sz="2500" b="1" spc="-165" dirty="0" smtClean="0">
                <a:solidFill>
                  <a:srgbClr val="0C0A13"/>
                </a:solidFill>
                <a:latin typeface="Arial"/>
                <a:cs typeface="Arial"/>
              </a:rPr>
              <a:t>Based</a:t>
            </a:r>
            <a:r>
              <a:rPr sz="2500" b="1" spc="18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500" b="1" spc="-110" dirty="0" smtClean="0">
                <a:solidFill>
                  <a:srgbClr val="0C0A13"/>
                </a:solidFill>
                <a:latin typeface="Arial"/>
                <a:cs typeface="Arial"/>
              </a:rPr>
              <a:t>Personal</a:t>
            </a:r>
            <a:r>
              <a:rPr sz="2500" b="1" spc="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500" b="1" spc="-75" dirty="0" smtClean="0">
                <a:solidFill>
                  <a:srgbClr val="0C0A13"/>
                </a:solidFill>
                <a:latin typeface="Arial"/>
                <a:cs typeface="Arial"/>
              </a:rPr>
              <a:t>Computer</a:t>
            </a:r>
            <a:r>
              <a:rPr sz="2500" b="1" spc="21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500" b="1" spc="-135" dirty="0" smtClean="0">
                <a:solidFill>
                  <a:srgbClr val="0C0A13"/>
                </a:solidFill>
                <a:latin typeface="Arial"/>
                <a:cs typeface="Arial"/>
              </a:rPr>
              <a:t>System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531" y="931809"/>
            <a:ext cx="7432040" cy="5350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325" marR="466725" indent="-302260">
              <a:lnSpc>
                <a:spcPct val="101699"/>
              </a:lnSpc>
              <a:buClr>
                <a:srgbClr val="13420A"/>
              </a:buClr>
              <a:buFont typeface="Arial"/>
              <a:buChar char="•"/>
              <a:tabLst>
                <a:tab pos="304800" algn="l"/>
              </a:tabLst>
            </a:pPr>
            <a:r>
              <a:rPr sz="2300" spc="210" dirty="0" smtClean="0">
                <a:solidFill>
                  <a:srgbClr val="0C0A13"/>
                </a:solidFill>
                <a:latin typeface="Arial"/>
                <a:cs typeface="Arial"/>
              </a:rPr>
              <a:t>Computers</a:t>
            </a:r>
            <a:r>
              <a:rPr sz="2300" spc="27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45" dirty="0" smtClean="0">
                <a:solidFill>
                  <a:srgbClr val="0C0A13"/>
                </a:solidFill>
                <a:latin typeface="Arial"/>
                <a:cs typeface="Arial"/>
              </a:rPr>
              <a:t>have</a:t>
            </a:r>
            <a:r>
              <a:rPr sz="2300" spc="14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20" dirty="0" smtClean="0">
                <a:solidFill>
                  <a:srgbClr val="0C0A13"/>
                </a:solidFill>
                <a:latin typeface="Arial"/>
                <a:cs typeface="Arial"/>
              </a:rPr>
              <a:t>undergone</a:t>
            </a:r>
            <a:r>
              <a:rPr sz="2300" spc="24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65" dirty="0" smtClean="0">
                <a:solidFill>
                  <a:srgbClr val="0C0A13"/>
                </a:solidFill>
                <a:latin typeface="Arial"/>
                <a:cs typeface="Arial"/>
              </a:rPr>
              <a:t>many</a:t>
            </a:r>
            <a:r>
              <a:rPr sz="2300" spc="1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10" dirty="0" smtClean="0">
                <a:solidFill>
                  <a:srgbClr val="0C0A13"/>
                </a:solidFill>
                <a:latin typeface="Arial"/>
                <a:cs typeface="Arial"/>
              </a:rPr>
              <a:t>changes</a:t>
            </a:r>
            <a:r>
              <a:rPr sz="2300" spc="10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180" dirty="0" smtClean="0">
                <a:solidFill>
                  <a:srgbClr val="0C0A13"/>
                </a:solidFill>
                <a:latin typeface="Arial"/>
                <a:cs typeface="Arial"/>
              </a:rPr>
              <a:t>recen</a:t>
            </a:r>
            <a:r>
              <a:rPr sz="2300" spc="254" dirty="0" smtClean="0">
                <a:solidFill>
                  <a:srgbClr val="0C0A13"/>
                </a:solidFill>
                <a:latin typeface="Arial"/>
                <a:cs typeface="Arial"/>
              </a:rPr>
              <a:t>t</a:t>
            </a:r>
            <a:r>
              <a:rPr sz="2300" spc="-15" dirty="0" smtClean="0">
                <a:solidFill>
                  <a:srgbClr val="363D3A"/>
                </a:solidFill>
                <a:latin typeface="Arial"/>
                <a:cs typeface="Arial"/>
              </a:rPr>
              <a:t>l</a:t>
            </a:r>
            <a:r>
              <a:rPr sz="2300" spc="130" dirty="0" smtClean="0">
                <a:solidFill>
                  <a:srgbClr val="0C0A13"/>
                </a:solidFill>
                <a:latin typeface="Arial"/>
                <a:cs typeface="Arial"/>
              </a:rPr>
              <a:t>y.</a:t>
            </a:r>
            <a:endParaRPr sz="23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>
                <a:srgbClr val="13420A"/>
              </a:buClr>
              <a:buFont typeface="Arial"/>
              <a:buChar char="•"/>
            </a:pPr>
            <a:endParaRPr sz="550"/>
          </a:p>
          <a:p>
            <a:pPr marL="295910" marR="106680" indent="-283845">
              <a:lnSpc>
                <a:spcPct val="100400"/>
              </a:lnSpc>
              <a:buClr>
                <a:srgbClr val="13420A"/>
              </a:buClr>
              <a:buFont typeface="Arial"/>
              <a:buChar char="•"/>
              <a:tabLst>
                <a:tab pos="314325" algn="l"/>
              </a:tabLst>
            </a:pPr>
            <a:r>
              <a:rPr sz="2300" spc="260" dirty="0" smtClean="0">
                <a:solidFill>
                  <a:srgbClr val="0C0A13"/>
                </a:solidFill>
                <a:latin typeface="Arial"/>
                <a:cs typeface="Arial"/>
              </a:rPr>
              <a:t>Mac</a:t>
            </a:r>
            <a:r>
              <a:rPr sz="2300" spc="290" dirty="0" smtClean="0">
                <a:solidFill>
                  <a:srgbClr val="0C0A13"/>
                </a:solidFill>
                <a:latin typeface="Arial"/>
                <a:cs typeface="Arial"/>
              </a:rPr>
              <a:t>h</a:t>
            </a:r>
            <a:r>
              <a:rPr sz="2300" spc="60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300" spc="220" dirty="0" smtClean="0">
                <a:solidFill>
                  <a:srgbClr val="0C0A13"/>
                </a:solidFill>
                <a:latin typeface="Arial"/>
                <a:cs typeface="Arial"/>
              </a:rPr>
              <a:t>nes</a:t>
            </a:r>
            <a:r>
              <a:rPr sz="2300" spc="2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160" dirty="0" smtClean="0">
                <a:solidFill>
                  <a:srgbClr val="0C0A13"/>
                </a:solidFill>
                <a:latin typeface="Arial"/>
                <a:cs typeface="Arial"/>
              </a:rPr>
              <a:t>that</a:t>
            </a:r>
            <a:r>
              <a:rPr sz="2300" spc="235" dirty="0" smtClean="0">
                <a:solidFill>
                  <a:srgbClr val="0C0A13"/>
                </a:solidFill>
                <a:latin typeface="Arial"/>
                <a:cs typeface="Arial"/>
              </a:rPr>
              <a:t> once</a:t>
            </a:r>
            <a:r>
              <a:rPr sz="2300" spc="8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50" dirty="0" smtClean="0">
                <a:solidFill>
                  <a:srgbClr val="0C0A13"/>
                </a:solidFill>
                <a:latin typeface="Arial"/>
                <a:cs typeface="Arial"/>
              </a:rPr>
              <a:t>f</a:t>
            </a:r>
            <a:r>
              <a:rPr sz="2300" spc="95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300" spc="170" dirty="0" smtClean="0">
                <a:solidFill>
                  <a:srgbClr val="0C0A13"/>
                </a:solidFill>
                <a:latin typeface="Arial"/>
                <a:cs typeface="Arial"/>
              </a:rPr>
              <a:t>lled</a:t>
            </a:r>
            <a:r>
              <a:rPr sz="2300" spc="21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-10" dirty="0" smtClean="0">
                <a:solidFill>
                  <a:srgbClr val="0A2333"/>
                </a:solidFill>
                <a:latin typeface="Arial"/>
                <a:cs typeface="Arial"/>
              </a:rPr>
              <a:t>l</a:t>
            </a:r>
            <a:r>
              <a:rPr sz="2300" spc="204" dirty="0" smtClean="0">
                <a:solidFill>
                  <a:srgbClr val="0C0A13"/>
                </a:solidFill>
                <a:latin typeface="Arial"/>
                <a:cs typeface="Arial"/>
              </a:rPr>
              <a:t>arge</a:t>
            </a:r>
            <a:r>
              <a:rPr sz="2300" spc="15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15" dirty="0" smtClean="0">
                <a:solidFill>
                  <a:srgbClr val="0C0A13"/>
                </a:solidFill>
                <a:latin typeface="Arial"/>
                <a:cs typeface="Arial"/>
              </a:rPr>
              <a:t>areas </a:t>
            </a:r>
            <a:r>
              <a:rPr sz="2300" spc="25" dirty="0" smtClean="0">
                <a:solidFill>
                  <a:srgbClr val="2B2A33"/>
                </a:solidFill>
                <a:latin typeface="Arial"/>
                <a:cs typeface="Arial"/>
              </a:rPr>
              <a:t>r</a:t>
            </a:r>
            <a:r>
              <a:rPr sz="2300" spc="235" dirty="0" smtClean="0">
                <a:solidFill>
                  <a:srgbClr val="0C0A13"/>
                </a:solidFill>
                <a:latin typeface="Arial"/>
                <a:cs typeface="Arial"/>
              </a:rPr>
              <a:t>educed</a:t>
            </a:r>
            <a:r>
              <a:rPr sz="2300" spc="1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160" dirty="0" smtClean="0">
                <a:solidFill>
                  <a:srgbClr val="0C0A13"/>
                </a:solidFill>
                <a:latin typeface="Arial"/>
                <a:cs typeface="Arial"/>
              </a:rPr>
              <a:t>to</a:t>
            </a:r>
            <a:r>
              <a:rPr sz="2300" spc="1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75" dirty="0" smtClean="0">
                <a:solidFill>
                  <a:srgbClr val="0C0A13"/>
                </a:solidFill>
                <a:latin typeface="Arial"/>
                <a:cs typeface="Arial"/>
              </a:rPr>
              <a:t>sma</a:t>
            </a:r>
            <a:r>
              <a:rPr sz="2300" spc="-409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95" dirty="0" smtClean="0">
                <a:solidFill>
                  <a:srgbClr val="2B2A33"/>
                </a:solidFill>
                <a:latin typeface="Arial"/>
                <a:cs typeface="Arial"/>
              </a:rPr>
              <a:t>ll</a:t>
            </a:r>
            <a:r>
              <a:rPr sz="2300" spc="15" dirty="0" smtClean="0">
                <a:solidFill>
                  <a:srgbClr val="2B2A33"/>
                </a:solidFill>
                <a:latin typeface="Arial"/>
                <a:cs typeface="Arial"/>
              </a:rPr>
              <a:t> </a:t>
            </a:r>
            <a:r>
              <a:rPr sz="2300" spc="180" dirty="0" smtClean="0">
                <a:solidFill>
                  <a:srgbClr val="0C0A13"/>
                </a:solidFill>
                <a:latin typeface="Arial"/>
                <a:cs typeface="Arial"/>
              </a:rPr>
              <a:t>desktop</a:t>
            </a:r>
            <a:r>
              <a:rPr sz="2300" spc="27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25" dirty="0" smtClean="0">
                <a:solidFill>
                  <a:srgbClr val="0C0A13"/>
                </a:solidFill>
                <a:latin typeface="Arial"/>
                <a:cs typeface="Arial"/>
              </a:rPr>
              <a:t>comput</a:t>
            </a:r>
            <a:r>
              <a:rPr sz="2300" spc="355" dirty="0" smtClean="0">
                <a:solidFill>
                  <a:srgbClr val="0C0A13"/>
                </a:solidFill>
                <a:latin typeface="Arial"/>
                <a:cs typeface="Arial"/>
              </a:rPr>
              <a:t>e</a:t>
            </a:r>
            <a:r>
              <a:rPr sz="2300" spc="110" dirty="0" smtClean="0">
                <a:solidFill>
                  <a:srgbClr val="2B2A33"/>
                </a:solidFill>
                <a:latin typeface="Arial"/>
                <a:cs typeface="Arial"/>
              </a:rPr>
              <a:t>r</a:t>
            </a:r>
            <a:r>
              <a:rPr sz="2300" spc="60" dirty="0" smtClean="0">
                <a:solidFill>
                  <a:srgbClr val="2B2A33"/>
                </a:solidFill>
                <a:latin typeface="Arial"/>
                <a:cs typeface="Arial"/>
              </a:rPr>
              <a:t> </a:t>
            </a:r>
            <a:r>
              <a:rPr sz="2300" spc="200" dirty="0" smtClean="0">
                <a:solidFill>
                  <a:srgbClr val="0C0A13"/>
                </a:solidFill>
                <a:latin typeface="Arial"/>
                <a:cs typeface="Arial"/>
              </a:rPr>
              <a:t>systems</a:t>
            </a:r>
            <a:r>
              <a:rPr sz="2300" spc="31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220" dirty="0" smtClean="0">
                <a:solidFill>
                  <a:srgbClr val="0C0A13"/>
                </a:solidFill>
                <a:latin typeface="Arial"/>
                <a:cs typeface="Arial"/>
              </a:rPr>
              <a:t>because</a:t>
            </a:r>
            <a:r>
              <a:rPr sz="2300" spc="114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160" dirty="0" smtClean="0">
                <a:solidFill>
                  <a:srgbClr val="0C0A13"/>
                </a:solidFill>
                <a:latin typeface="Arial"/>
                <a:cs typeface="Arial"/>
              </a:rPr>
              <a:t>of</a:t>
            </a:r>
            <a:r>
              <a:rPr sz="2300" spc="1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190" dirty="0" smtClean="0">
                <a:solidFill>
                  <a:srgbClr val="0C0A13"/>
                </a:solidFill>
                <a:latin typeface="Arial"/>
                <a:cs typeface="Arial"/>
              </a:rPr>
              <a:t>the</a:t>
            </a:r>
            <a:r>
              <a:rPr sz="2300" spc="27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300" spc="420" dirty="0" smtClean="0">
                <a:solidFill>
                  <a:srgbClr val="0C0A13"/>
                </a:solidFill>
                <a:latin typeface="Arial"/>
                <a:cs typeface="Arial"/>
              </a:rPr>
              <a:t>m</a:t>
            </a:r>
            <a:r>
              <a:rPr sz="2300" spc="-10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300" spc="180" dirty="0" smtClean="0">
                <a:solidFill>
                  <a:srgbClr val="0C0A13"/>
                </a:solidFill>
                <a:latin typeface="Arial"/>
                <a:cs typeface="Arial"/>
              </a:rPr>
              <a:t>croprocessor.</a:t>
            </a:r>
            <a:endParaRPr sz="23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6"/>
              </a:spcBef>
              <a:buClr>
                <a:srgbClr val="13420A"/>
              </a:buClr>
              <a:buFont typeface="Arial"/>
              <a:buChar char="•"/>
            </a:pPr>
            <a:endParaRPr sz="500"/>
          </a:p>
          <a:p>
            <a:pPr marL="643255" marR="12700" indent="-256540">
              <a:lnSpc>
                <a:spcPct val="104600"/>
              </a:lnSpc>
            </a:pPr>
            <a:r>
              <a:rPr sz="1950" spc="1010" dirty="0" smtClean="0">
                <a:solidFill>
                  <a:srgbClr val="13420A"/>
                </a:solidFill>
                <a:latin typeface="Arial"/>
                <a:cs typeface="Arial"/>
              </a:rPr>
              <a:t>-</a:t>
            </a:r>
            <a:r>
              <a:rPr sz="1950" spc="-155" dirty="0" smtClean="0">
                <a:solidFill>
                  <a:srgbClr val="13420A"/>
                </a:solidFill>
                <a:latin typeface="Arial"/>
                <a:cs typeface="Arial"/>
              </a:rPr>
              <a:t> </a:t>
            </a:r>
            <a:r>
              <a:rPr sz="1950" spc="315" dirty="0" smtClean="0">
                <a:solidFill>
                  <a:srgbClr val="0C0A13"/>
                </a:solidFill>
                <a:latin typeface="Arial"/>
                <a:cs typeface="Arial"/>
              </a:rPr>
              <a:t>a</a:t>
            </a:r>
            <a:r>
              <a:rPr sz="1950" spc="-5" dirty="0" smtClean="0">
                <a:solidFill>
                  <a:srgbClr val="2B2A33"/>
                </a:solidFill>
                <a:latin typeface="Arial"/>
                <a:cs typeface="Arial"/>
              </a:rPr>
              <a:t>l</a:t>
            </a:r>
            <a:r>
              <a:rPr sz="1950" spc="195" dirty="0" smtClean="0">
                <a:solidFill>
                  <a:srgbClr val="0C0A13"/>
                </a:solidFill>
                <a:latin typeface="Arial"/>
                <a:cs typeface="Arial"/>
              </a:rPr>
              <a:t>though </a:t>
            </a:r>
            <a:r>
              <a:rPr sz="1950" spc="-23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10" dirty="0" smtClean="0">
                <a:solidFill>
                  <a:srgbClr val="0C0A13"/>
                </a:solidFill>
                <a:latin typeface="Arial"/>
                <a:cs typeface="Arial"/>
              </a:rPr>
              <a:t>compact</a:t>
            </a:r>
            <a:r>
              <a:rPr sz="1950" spc="-28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100" dirty="0" smtClean="0">
                <a:solidFill>
                  <a:srgbClr val="2B2A33"/>
                </a:solidFill>
                <a:latin typeface="Arial"/>
                <a:cs typeface="Arial"/>
              </a:rPr>
              <a:t>,</a:t>
            </a:r>
            <a:r>
              <a:rPr sz="1950" spc="-5" dirty="0" smtClean="0">
                <a:solidFill>
                  <a:srgbClr val="2B2A33"/>
                </a:solidFill>
                <a:latin typeface="Arial"/>
                <a:cs typeface="Arial"/>
              </a:rPr>
              <a:t> </a:t>
            </a:r>
            <a:r>
              <a:rPr sz="1950" spc="180" dirty="0" smtClean="0">
                <a:solidFill>
                  <a:srgbClr val="0C0A13"/>
                </a:solidFill>
                <a:latin typeface="Arial"/>
                <a:cs typeface="Arial"/>
              </a:rPr>
              <a:t>they </a:t>
            </a:r>
            <a:r>
              <a:rPr sz="1950" spc="-21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10" dirty="0" smtClean="0">
                <a:solidFill>
                  <a:srgbClr val="0C0A13"/>
                </a:solidFill>
                <a:latin typeface="Arial"/>
                <a:cs typeface="Arial"/>
              </a:rPr>
              <a:t>possess</a:t>
            </a:r>
            <a:r>
              <a:rPr sz="1950" spc="16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-585" dirty="0" smtClean="0">
                <a:solidFill>
                  <a:srgbClr val="D6A364"/>
                </a:solidFill>
                <a:latin typeface="Arial"/>
                <a:cs typeface="Arial"/>
              </a:rPr>
              <a:t>·</a:t>
            </a:r>
            <a:r>
              <a:rPr sz="1950" spc="254" dirty="0" smtClean="0">
                <a:solidFill>
                  <a:srgbClr val="0C0A13"/>
                </a:solidFill>
                <a:latin typeface="Arial"/>
                <a:cs typeface="Arial"/>
              </a:rPr>
              <a:t>compu</a:t>
            </a:r>
            <a:r>
              <a:rPr sz="1950" spc="240" dirty="0" smtClean="0">
                <a:solidFill>
                  <a:srgbClr val="0C0A13"/>
                </a:solidFill>
                <a:latin typeface="Arial"/>
                <a:cs typeface="Arial"/>
              </a:rPr>
              <a:t>t</a:t>
            </a:r>
            <a:r>
              <a:rPr sz="1950" spc="65" dirty="0" smtClean="0">
                <a:solidFill>
                  <a:srgbClr val="2B2A33"/>
                </a:solidFill>
                <a:latin typeface="Arial"/>
                <a:cs typeface="Arial"/>
              </a:rPr>
              <a:t>i</a:t>
            </a:r>
            <a:r>
              <a:rPr sz="1950" spc="280" dirty="0" smtClean="0">
                <a:solidFill>
                  <a:srgbClr val="0C0A13"/>
                </a:solidFill>
                <a:latin typeface="Arial"/>
                <a:cs typeface="Arial"/>
              </a:rPr>
              <a:t>ng</a:t>
            </a:r>
            <a:r>
              <a:rPr sz="1950" spc="3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29" dirty="0" smtClean="0">
                <a:solidFill>
                  <a:srgbClr val="0C0A13"/>
                </a:solidFill>
                <a:latin typeface="Arial"/>
                <a:cs typeface="Arial"/>
              </a:rPr>
              <a:t>power</a:t>
            </a:r>
            <a:r>
              <a:rPr sz="1950" spc="114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60" dirty="0" smtClean="0">
                <a:solidFill>
                  <a:srgbClr val="0C0A13"/>
                </a:solidFill>
                <a:latin typeface="Arial"/>
                <a:cs typeface="Arial"/>
              </a:rPr>
              <a:t>o</a:t>
            </a:r>
            <a:r>
              <a:rPr sz="1950" spc="340" dirty="0" smtClean="0">
                <a:solidFill>
                  <a:srgbClr val="0C0A13"/>
                </a:solidFill>
                <a:latin typeface="Arial"/>
                <a:cs typeface="Arial"/>
              </a:rPr>
              <a:t>n</a:t>
            </a:r>
            <a:r>
              <a:rPr sz="1950" spc="30" dirty="0" smtClean="0">
                <a:solidFill>
                  <a:srgbClr val="2B2A33"/>
                </a:solidFill>
                <a:latin typeface="Arial"/>
                <a:cs typeface="Arial"/>
              </a:rPr>
              <a:t>l</a:t>
            </a:r>
            <a:r>
              <a:rPr sz="1950" spc="145" dirty="0" smtClean="0">
                <a:solidFill>
                  <a:srgbClr val="0C0A13"/>
                </a:solidFill>
                <a:latin typeface="Arial"/>
                <a:cs typeface="Arial"/>
              </a:rPr>
              <a:t>y</a:t>
            </a:r>
            <a:r>
              <a:rPr sz="1950" spc="204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29" dirty="0" smtClean="0">
                <a:solidFill>
                  <a:srgbClr val="0C0A13"/>
                </a:solidFill>
                <a:latin typeface="Arial"/>
                <a:cs typeface="Arial"/>
              </a:rPr>
              <a:t>dreamed</a:t>
            </a:r>
            <a:r>
              <a:rPr sz="1950" spc="22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00" dirty="0" smtClean="0">
                <a:solidFill>
                  <a:srgbClr val="0C0A13"/>
                </a:solidFill>
                <a:latin typeface="Arial"/>
                <a:cs typeface="Arial"/>
              </a:rPr>
              <a:t>of</a:t>
            </a:r>
            <a:r>
              <a:rPr sz="1950" spc="18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195" dirty="0" smtClean="0">
                <a:solidFill>
                  <a:srgbClr val="0C0A13"/>
                </a:solidFill>
                <a:latin typeface="Arial"/>
                <a:cs typeface="Arial"/>
              </a:rPr>
              <a:t>a</a:t>
            </a:r>
            <a:r>
              <a:rPr sz="1950" spc="1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190" dirty="0" smtClean="0">
                <a:solidFill>
                  <a:srgbClr val="0C0A13"/>
                </a:solidFill>
                <a:latin typeface="Arial"/>
                <a:cs typeface="Arial"/>
              </a:rPr>
              <a:t>few</a:t>
            </a:r>
            <a:r>
              <a:rPr sz="1950" spc="24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04" dirty="0" smtClean="0">
                <a:solidFill>
                  <a:srgbClr val="0C0A13"/>
                </a:solidFill>
                <a:latin typeface="Arial"/>
                <a:cs typeface="Arial"/>
              </a:rPr>
              <a:t>years</a:t>
            </a:r>
            <a:r>
              <a:rPr sz="1950" spc="19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950" spc="260" dirty="0" smtClean="0">
                <a:solidFill>
                  <a:srgbClr val="0C0A13"/>
                </a:solidFill>
                <a:latin typeface="Arial"/>
                <a:cs typeface="Arial"/>
              </a:rPr>
              <a:t>ago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6"/>
              </a:spcBef>
            </a:pPr>
            <a:endParaRPr sz="850"/>
          </a:p>
          <a:p>
            <a:pPr marL="364490" marR="1104265" lvl="1" indent="-306705">
              <a:lnSpc>
                <a:spcPct val="100600"/>
              </a:lnSpc>
              <a:buClr>
                <a:srgbClr val="13420A"/>
              </a:buClr>
              <a:buFont typeface="Arial"/>
              <a:buChar char="•"/>
              <a:tabLst>
                <a:tab pos="368935" algn="l"/>
              </a:tabLst>
            </a:pPr>
            <a:r>
              <a:rPr sz="2100" spc="325" dirty="0" smtClean="0">
                <a:solidFill>
                  <a:srgbClr val="0C0A13"/>
                </a:solidFill>
                <a:latin typeface="Arial"/>
                <a:cs typeface="Arial"/>
              </a:rPr>
              <a:t>F</a:t>
            </a:r>
            <a:r>
              <a:rPr sz="2100" spc="-5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100" spc="315" dirty="0" smtClean="0">
                <a:solidFill>
                  <a:srgbClr val="0C0A13"/>
                </a:solidFill>
                <a:latin typeface="Arial"/>
                <a:cs typeface="Arial"/>
              </a:rPr>
              <a:t>gure </a:t>
            </a:r>
            <a:r>
              <a:rPr sz="2100" spc="-19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200" spc="595" dirty="0" smtClean="0">
                <a:solidFill>
                  <a:srgbClr val="0C0A13"/>
                </a:solidFill>
                <a:latin typeface="Times New Roman"/>
                <a:cs typeface="Times New Roman"/>
              </a:rPr>
              <a:t>1-6</a:t>
            </a:r>
            <a:r>
              <a:rPr sz="2200" spc="-125" dirty="0" smtClean="0">
                <a:solidFill>
                  <a:srgbClr val="0C0A13"/>
                </a:solidFill>
                <a:latin typeface="Times New Roman"/>
                <a:cs typeface="Times New Roman"/>
              </a:rPr>
              <a:t> </a:t>
            </a:r>
            <a:r>
              <a:rPr sz="2100" spc="345" dirty="0" smtClean="0">
                <a:solidFill>
                  <a:srgbClr val="0C0A13"/>
                </a:solidFill>
                <a:latin typeface="Arial"/>
                <a:cs typeface="Arial"/>
              </a:rPr>
              <a:t>shows </a:t>
            </a:r>
            <a:r>
              <a:rPr sz="2100" spc="-204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75" dirty="0" smtClean="0">
                <a:solidFill>
                  <a:srgbClr val="0C0A13"/>
                </a:solidFill>
                <a:latin typeface="Arial"/>
                <a:cs typeface="Arial"/>
              </a:rPr>
              <a:t>b</a:t>
            </a:r>
            <a:r>
              <a:rPr sz="2100" spc="0" dirty="0" smtClean="0">
                <a:solidFill>
                  <a:srgbClr val="2B2A33"/>
                </a:solidFill>
                <a:latin typeface="Arial"/>
                <a:cs typeface="Arial"/>
              </a:rPr>
              <a:t>l</a:t>
            </a:r>
            <a:r>
              <a:rPr sz="2100" spc="335" dirty="0" smtClean="0">
                <a:solidFill>
                  <a:srgbClr val="0C0A13"/>
                </a:solidFill>
                <a:latin typeface="Arial"/>
                <a:cs typeface="Arial"/>
              </a:rPr>
              <a:t>ock</a:t>
            </a:r>
            <a:r>
              <a:rPr sz="2100" spc="24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484" dirty="0" smtClean="0">
                <a:solidFill>
                  <a:srgbClr val="0C0A13"/>
                </a:solidFill>
                <a:latin typeface="Arial"/>
                <a:cs typeface="Arial"/>
              </a:rPr>
              <a:t>d</a:t>
            </a:r>
            <a:r>
              <a:rPr sz="2100" spc="-40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100" spc="355" dirty="0" smtClean="0">
                <a:solidFill>
                  <a:srgbClr val="0C0A13"/>
                </a:solidFill>
                <a:latin typeface="Arial"/>
                <a:cs typeface="Arial"/>
              </a:rPr>
              <a:t>agram</a:t>
            </a:r>
            <a:r>
              <a:rPr sz="2100" spc="245" dirty="0" smtClean="0">
                <a:solidFill>
                  <a:srgbClr val="0C0A13"/>
                </a:solidFill>
                <a:latin typeface="Arial"/>
                <a:cs typeface="Arial"/>
              </a:rPr>
              <a:t> of</a:t>
            </a:r>
            <a:r>
              <a:rPr sz="2100" spc="14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90" dirty="0" smtClean="0">
                <a:solidFill>
                  <a:srgbClr val="0C0A13"/>
                </a:solidFill>
                <a:latin typeface="Arial"/>
                <a:cs typeface="Arial"/>
              </a:rPr>
              <a:t>the</a:t>
            </a:r>
            <a:r>
              <a:rPr sz="2100" spc="17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90" dirty="0" smtClean="0">
                <a:solidFill>
                  <a:srgbClr val="0C0A13"/>
                </a:solidFill>
                <a:latin typeface="Arial"/>
                <a:cs typeface="Arial"/>
              </a:rPr>
              <a:t>perso</a:t>
            </a:r>
            <a:r>
              <a:rPr sz="2100" spc="350" dirty="0" smtClean="0">
                <a:solidFill>
                  <a:srgbClr val="0C0A13"/>
                </a:solidFill>
                <a:latin typeface="Arial"/>
                <a:cs typeface="Arial"/>
              </a:rPr>
              <a:t>n</a:t>
            </a:r>
            <a:r>
              <a:rPr sz="2100" spc="-520" dirty="0" smtClean="0">
                <a:solidFill>
                  <a:srgbClr val="D6A364"/>
                </a:solidFill>
                <a:latin typeface="Arial"/>
                <a:cs typeface="Arial"/>
              </a:rPr>
              <a:t>.</a:t>
            </a:r>
            <a:r>
              <a:rPr sz="2100" spc="340" dirty="0" smtClean="0">
                <a:solidFill>
                  <a:srgbClr val="0C0A13"/>
                </a:solidFill>
                <a:latin typeface="Arial"/>
                <a:cs typeface="Arial"/>
              </a:rPr>
              <a:t>a</a:t>
            </a:r>
            <a:r>
              <a:rPr sz="2100" spc="340" dirty="0" smtClean="0">
                <a:solidFill>
                  <a:srgbClr val="2B2A33"/>
                </a:solidFill>
                <a:latin typeface="Arial"/>
                <a:cs typeface="Arial"/>
              </a:rPr>
              <a:t>l</a:t>
            </a:r>
            <a:r>
              <a:rPr sz="2100" spc="-25" dirty="0" smtClean="0">
                <a:solidFill>
                  <a:srgbClr val="2B2A33"/>
                </a:solidFill>
                <a:latin typeface="Arial"/>
                <a:cs typeface="Arial"/>
              </a:rPr>
              <a:t> </a:t>
            </a:r>
            <a:r>
              <a:rPr sz="2100" spc="330" dirty="0" smtClean="0">
                <a:solidFill>
                  <a:srgbClr val="0C0A13"/>
                </a:solidFill>
                <a:latin typeface="Arial"/>
                <a:cs typeface="Arial"/>
              </a:rPr>
              <a:t>co</a:t>
            </a:r>
            <a:r>
              <a:rPr sz="2100" spc="545" dirty="0" smtClean="0">
                <a:solidFill>
                  <a:srgbClr val="0C0A13"/>
                </a:solidFill>
                <a:latin typeface="Arial"/>
                <a:cs typeface="Arial"/>
              </a:rPr>
              <a:t>m</a:t>
            </a:r>
            <a:r>
              <a:rPr sz="2100" spc="-1140" dirty="0" smtClean="0">
                <a:solidFill>
                  <a:srgbClr val="CC8A3F"/>
                </a:solidFill>
                <a:latin typeface="Arial"/>
                <a:cs typeface="Arial"/>
              </a:rPr>
              <a:t>1</a:t>
            </a:r>
            <a:r>
              <a:rPr sz="2100" spc="295" dirty="0" smtClean="0">
                <a:solidFill>
                  <a:srgbClr val="0C0A13"/>
                </a:solidFill>
                <a:latin typeface="Arial"/>
                <a:cs typeface="Arial"/>
              </a:rPr>
              <a:t>pute</a:t>
            </a:r>
            <a:r>
              <a:rPr sz="2100" spc="280" dirty="0" smtClean="0">
                <a:solidFill>
                  <a:srgbClr val="0C0A13"/>
                </a:solidFill>
                <a:latin typeface="Arial"/>
                <a:cs typeface="Arial"/>
              </a:rPr>
              <a:t>r</a:t>
            </a:r>
            <a:r>
              <a:rPr sz="2100" spc="395" dirty="0" smtClean="0">
                <a:solidFill>
                  <a:srgbClr val="2B2A33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64490" marR="354965" lvl="1" indent="-306705">
              <a:lnSpc>
                <a:spcPct val="101400"/>
              </a:lnSpc>
              <a:spcBef>
                <a:spcPts val="465"/>
              </a:spcBef>
              <a:buClr>
                <a:srgbClr val="13420A"/>
              </a:buClr>
              <a:buFont typeface="Arial"/>
              <a:buChar char="•"/>
              <a:tabLst>
                <a:tab pos="341630" algn="l"/>
              </a:tabLst>
            </a:pPr>
            <a:r>
              <a:rPr sz="2100" spc="355" dirty="0" smtClean="0">
                <a:solidFill>
                  <a:srgbClr val="0C0A13"/>
                </a:solidFill>
                <a:latin typeface="Arial"/>
                <a:cs typeface="Arial"/>
              </a:rPr>
              <a:t>Ap</a:t>
            </a:r>
            <a:r>
              <a:rPr sz="2100" spc="475" dirty="0" smtClean="0">
                <a:solidFill>
                  <a:srgbClr val="0C0A13"/>
                </a:solidFill>
                <a:latin typeface="Arial"/>
                <a:cs typeface="Arial"/>
              </a:rPr>
              <a:t>p</a:t>
            </a:r>
            <a:r>
              <a:rPr sz="2100" spc="210" dirty="0" smtClean="0">
                <a:solidFill>
                  <a:srgbClr val="363D3A"/>
                </a:solidFill>
                <a:latin typeface="Arial"/>
                <a:cs typeface="Arial"/>
              </a:rPr>
              <a:t>l</a:t>
            </a:r>
            <a:r>
              <a:rPr sz="2100" spc="30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100" spc="320" dirty="0" smtClean="0">
                <a:solidFill>
                  <a:srgbClr val="0C0A13"/>
                </a:solidFill>
                <a:latin typeface="Arial"/>
                <a:cs typeface="Arial"/>
              </a:rPr>
              <a:t>es</a:t>
            </a:r>
            <a:r>
              <a:rPr sz="2100" spc="19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35" dirty="0" smtClean="0">
                <a:solidFill>
                  <a:srgbClr val="0C0A13"/>
                </a:solidFill>
                <a:latin typeface="Arial"/>
                <a:cs typeface="Arial"/>
              </a:rPr>
              <a:t>to </a:t>
            </a:r>
            <a:r>
              <a:rPr sz="2100" spc="-27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00" dirty="0" smtClean="0">
                <a:solidFill>
                  <a:srgbClr val="0C0A13"/>
                </a:solidFill>
                <a:latin typeface="Arial"/>
                <a:cs typeface="Arial"/>
              </a:rPr>
              <a:t>any </a:t>
            </a:r>
            <a:r>
              <a:rPr sz="2100" spc="-28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95" dirty="0" smtClean="0">
                <a:solidFill>
                  <a:srgbClr val="0C0A13"/>
                </a:solidFill>
                <a:latin typeface="Arial"/>
                <a:cs typeface="Arial"/>
              </a:rPr>
              <a:t>computer</a:t>
            </a:r>
            <a:r>
              <a:rPr sz="2100" spc="27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10" dirty="0" smtClean="0">
                <a:solidFill>
                  <a:srgbClr val="0C0A13"/>
                </a:solidFill>
                <a:latin typeface="Arial"/>
                <a:cs typeface="Arial"/>
              </a:rPr>
              <a:t>system,</a:t>
            </a:r>
            <a:r>
              <a:rPr sz="2100" spc="24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00" dirty="0" smtClean="0">
                <a:solidFill>
                  <a:srgbClr val="0C0A13"/>
                </a:solidFill>
                <a:latin typeface="Arial"/>
                <a:cs typeface="Arial"/>
              </a:rPr>
              <a:t>from</a:t>
            </a:r>
            <a:r>
              <a:rPr sz="2100" spc="2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60" dirty="0" smtClean="0">
                <a:solidFill>
                  <a:srgbClr val="0C0A13"/>
                </a:solidFill>
                <a:latin typeface="Arial"/>
                <a:cs typeface="Arial"/>
              </a:rPr>
              <a:t>early</a:t>
            </a:r>
            <a:r>
              <a:rPr sz="2100" spc="16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05" dirty="0" smtClean="0">
                <a:solidFill>
                  <a:srgbClr val="0C0A13"/>
                </a:solidFill>
                <a:latin typeface="Arial"/>
                <a:cs typeface="Arial"/>
              </a:rPr>
              <a:t>main</a:t>
            </a:r>
            <a:r>
              <a:rPr sz="2100" spc="170" dirty="0" smtClean="0">
                <a:solidFill>
                  <a:srgbClr val="0C0A13"/>
                </a:solidFill>
                <a:latin typeface="Arial"/>
                <a:cs typeface="Arial"/>
              </a:rPr>
              <a:t>f</a:t>
            </a:r>
            <a:r>
              <a:rPr sz="2100" spc="195" dirty="0" smtClean="0">
                <a:solidFill>
                  <a:srgbClr val="2B2A33"/>
                </a:solidFill>
                <a:latin typeface="Arial"/>
                <a:cs typeface="Arial"/>
              </a:rPr>
              <a:t>r</a:t>
            </a:r>
            <a:r>
              <a:rPr sz="2100" spc="390" dirty="0" smtClean="0">
                <a:solidFill>
                  <a:srgbClr val="0C0A13"/>
                </a:solidFill>
                <a:latin typeface="Arial"/>
                <a:cs typeface="Arial"/>
              </a:rPr>
              <a:t>ame </a:t>
            </a:r>
            <a:r>
              <a:rPr sz="2100" spc="-28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90" dirty="0" smtClean="0">
                <a:solidFill>
                  <a:srgbClr val="0C0A13"/>
                </a:solidFill>
                <a:latin typeface="Arial"/>
                <a:cs typeface="Arial"/>
              </a:rPr>
              <a:t>computers </a:t>
            </a:r>
            <a:r>
              <a:rPr sz="2100" spc="-18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35" dirty="0" smtClean="0">
                <a:solidFill>
                  <a:srgbClr val="0C0A13"/>
                </a:solidFill>
                <a:latin typeface="Arial"/>
                <a:cs typeface="Arial"/>
              </a:rPr>
              <a:t>to</a:t>
            </a:r>
            <a:r>
              <a:rPr sz="2100" spc="12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00" dirty="0" smtClean="0">
                <a:solidFill>
                  <a:srgbClr val="0C0A13"/>
                </a:solidFill>
                <a:latin typeface="Arial"/>
                <a:cs typeface="Arial"/>
              </a:rPr>
              <a:t>the </a:t>
            </a:r>
            <a:r>
              <a:rPr sz="2100" spc="-27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105" dirty="0" smtClean="0">
                <a:solidFill>
                  <a:srgbClr val="0A2333"/>
                </a:solidFill>
                <a:latin typeface="Arial"/>
                <a:cs typeface="Arial"/>
              </a:rPr>
              <a:t>l</a:t>
            </a:r>
            <a:r>
              <a:rPr sz="2100" spc="250" dirty="0" smtClean="0">
                <a:solidFill>
                  <a:srgbClr val="0C0A13"/>
                </a:solidFill>
                <a:latin typeface="Arial"/>
                <a:cs typeface="Arial"/>
              </a:rPr>
              <a:t>atest</a:t>
            </a:r>
            <a:r>
              <a:rPr sz="2100" spc="17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00" dirty="0" smtClean="0">
                <a:solidFill>
                  <a:srgbClr val="0C0A13"/>
                </a:solidFill>
                <a:latin typeface="Arial"/>
                <a:cs typeface="Arial"/>
              </a:rPr>
              <a:t>systems.</a:t>
            </a:r>
            <a:endParaRPr sz="2100">
              <a:latin typeface="Arial"/>
              <a:cs typeface="Arial"/>
            </a:endParaRPr>
          </a:p>
          <a:p>
            <a:pPr lvl="1">
              <a:lnSpc>
                <a:spcPts val="500"/>
              </a:lnSpc>
              <a:spcBef>
                <a:spcPts val="40"/>
              </a:spcBef>
              <a:buClr>
                <a:srgbClr val="13420A"/>
              </a:buClr>
              <a:buFont typeface="Arial"/>
              <a:buChar char="•"/>
            </a:pPr>
            <a:endParaRPr sz="500"/>
          </a:p>
          <a:p>
            <a:pPr marL="368935" lvl="1" indent="-311150">
              <a:lnSpc>
                <a:spcPct val="100000"/>
              </a:lnSpc>
              <a:buClr>
                <a:srgbClr val="13420A"/>
              </a:buClr>
              <a:buFont typeface="Arial"/>
              <a:buChar char="•"/>
              <a:tabLst>
                <a:tab pos="368935" algn="l"/>
              </a:tabLst>
            </a:pPr>
            <a:r>
              <a:rPr sz="2100" spc="390" dirty="0" smtClean="0">
                <a:solidFill>
                  <a:srgbClr val="0C0A13"/>
                </a:solidFill>
                <a:latin typeface="Arial"/>
                <a:cs typeface="Arial"/>
              </a:rPr>
              <a:t>D</a:t>
            </a:r>
            <a:r>
              <a:rPr sz="2100" spc="70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100" spc="355" dirty="0" smtClean="0">
                <a:solidFill>
                  <a:srgbClr val="0C0A13"/>
                </a:solidFill>
                <a:latin typeface="Arial"/>
                <a:cs typeface="Arial"/>
              </a:rPr>
              <a:t>agram</a:t>
            </a:r>
            <a:r>
              <a:rPr sz="2100" spc="21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50" dirty="0" smtClean="0">
                <a:solidFill>
                  <a:srgbClr val="0C0A13"/>
                </a:solidFill>
                <a:latin typeface="Arial"/>
                <a:cs typeface="Arial"/>
              </a:rPr>
              <a:t>composed</a:t>
            </a:r>
            <a:r>
              <a:rPr sz="2100" spc="27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45" dirty="0" smtClean="0">
                <a:solidFill>
                  <a:srgbClr val="0C0A13"/>
                </a:solidFill>
                <a:latin typeface="Arial"/>
                <a:cs typeface="Arial"/>
              </a:rPr>
              <a:t>of</a:t>
            </a:r>
            <a:r>
              <a:rPr sz="2100" spc="254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65" dirty="0" smtClean="0">
                <a:solidFill>
                  <a:srgbClr val="0C0A13"/>
                </a:solidFill>
                <a:latin typeface="Arial"/>
                <a:cs typeface="Arial"/>
              </a:rPr>
              <a:t>three </a:t>
            </a:r>
            <a:r>
              <a:rPr sz="2100" spc="-25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375" dirty="0" smtClean="0">
                <a:solidFill>
                  <a:srgbClr val="0C0A13"/>
                </a:solidFill>
                <a:latin typeface="Arial"/>
                <a:cs typeface="Arial"/>
              </a:rPr>
              <a:t>b</a:t>
            </a:r>
            <a:r>
              <a:rPr sz="2100" spc="35" dirty="0" smtClean="0">
                <a:solidFill>
                  <a:srgbClr val="363D3A"/>
                </a:solidFill>
                <a:latin typeface="Arial"/>
                <a:cs typeface="Arial"/>
              </a:rPr>
              <a:t>l</a:t>
            </a:r>
            <a:r>
              <a:rPr sz="2100" spc="320" dirty="0" smtClean="0">
                <a:solidFill>
                  <a:srgbClr val="0C0A13"/>
                </a:solidFill>
                <a:latin typeface="Arial"/>
                <a:cs typeface="Arial"/>
              </a:rPr>
              <a:t>ocks</a:t>
            </a:r>
            <a:endParaRPr sz="2100">
              <a:latin typeface="Arial"/>
              <a:cs typeface="Arial"/>
            </a:endParaRPr>
          </a:p>
          <a:p>
            <a:pPr marL="364490">
              <a:lnSpc>
                <a:spcPct val="100000"/>
              </a:lnSpc>
              <a:tabLst>
                <a:tab pos="2746375" algn="l"/>
              </a:tabLst>
            </a:pPr>
            <a:r>
              <a:rPr sz="2100" spc="105" dirty="0" smtClean="0">
                <a:solidFill>
                  <a:srgbClr val="0A2333"/>
                </a:solidFill>
                <a:latin typeface="Arial"/>
                <a:cs typeface="Arial"/>
              </a:rPr>
              <a:t>i</a:t>
            </a:r>
            <a:r>
              <a:rPr sz="2100" spc="285" dirty="0" smtClean="0">
                <a:solidFill>
                  <a:srgbClr val="0C0A13"/>
                </a:solidFill>
                <a:latin typeface="Arial"/>
                <a:cs typeface="Arial"/>
              </a:rPr>
              <a:t>nterconnected	</a:t>
            </a:r>
            <a:r>
              <a:rPr sz="2100" spc="295" dirty="0" smtClean="0">
                <a:solidFill>
                  <a:srgbClr val="0C0A13"/>
                </a:solidFill>
                <a:latin typeface="Arial"/>
                <a:cs typeface="Arial"/>
              </a:rPr>
              <a:t>by</a:t>
            </a:r>
            <a:r>
              <a:rPr sz="2100" spc="19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2100" spc="285" dirty="0" smtClean="0">
                <a:solidFill>
                  <a:srgbClr val="0C0A13"/>
                </a:solidFill>
                <a:latin typeface="Arial"/>
                <a:cs typeface="Arial"/>
              </a:rPr>
              <a:t>buses.</a:t>
            </a:r>
            <a:endParaRPr sz="2100">
              <a:latin typeface="Arial"/>
              <a:cs typeface="Arial"/>
            </a:endParaRPr>
          </a:p>
          <a:p>
            <a:pPr marL="688975" marR="1322705" indent="-256540">
              <a:lnSpc>
                <a:spcPct val="106300"/>
              </a:lnSpc>
              <a:spcBef>
                <a:spcPts val="430"/>
              </a:spcBef>
            </a:pPr>
            <a:r>
              <a:rPr sz="1750" spc="1075" dirty="0" smtClean="0">
                <a:solidFill>
                  <a:srgbClr val="13420A"/>
                </a:solidFill>
                <a:latin typeface="Arial"/>
                <a:cs typeface="Arial"/>
              </a:rPr>
              <a:t>-</a:t>
            </a:r>
            <a:r>
              <a:rPr sz="1750" spc="-135" dirty="0" smtClean="0">
                <a:solidFill>
                  <a:srgbClr val="13420A"/>
                </a:solidFill>
                <a:latin typeface="Arial"/>
                <a:cs typeface="Arial"/>
              </a:rPr>
              <a:t> </a:t>
            </a:r>
            <a:r>
              <a:rPr sz="1750" spc="350" dirty="0" smtClean="0">
                <a:solidFill>
                  <a:srgbClr val="0C0A13"/>
                </a:solidFill>
                <a:latin typeface="Arial"/>
                <a:cs typeface="Arial"/>
              </a:rPr>
              <a:t>a </a:t>
            </a:r>
            <a:r>
              <a:rPr sz="1750" spc="-21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475" dirty="0" smtClean="0">
                <a:solidFill>
                  <a:srgbClr val="0C0A13"/>
                </a:solidFill>
                <a:latin typeface="Arial"/>
                <a:cs typeface="Arial"/>
              </a:rPr>
              <a:t>bus</a:t>
            </a:r>
            <a:r>
              <a:rPr sz="1750" spc="2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40" dirty="0" smtClean="0">
                <a:solidFill>
                  <a:srgbClr val="0C0A13"/>
                </a:solidFill>
                <a:latin typeface="Arial"/>
                <a:cs typeface="Arial"/>
              </a:rPr>
              <a:t>is</a:t>
            </a:r>
            <a:r>
              <a:rPr sz="1750" spc="7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50" dirty="0" smtClean="0">
                <a:solidFill>
                  <a:srgbClr val="0C0A13"/>
                </a:solidFill>
                <a:latin typeface="Arial"/>
                <a:cs typeface="Arial"/>
              </a:rPr>
              <a:t>the </a:t>
            </a:r>
            <a:r>
              <a:rPr sz="1750" spc="-19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85" dirty="0" smtClean="0">
                <a:solidFill>
                  <a:srgbClr val="0C0A13"/>
                </a:solidFill>
                <a:latin typeface="Arial"/>
                <a:cs typeface="Arial"/>
              </a:rPr>
              <a:t>set</a:t>
            </a:r>
            <a:r>
              <a:rPr sz="1750" spc="21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54" dirty="0" smtClean="0">
                <a:solidFill>
                  <a:srgbClr val="0C0A13"/>
                </a:solidFill>
                <a:latin typeface="Arial"/>
                <a:cs typeface="Arial"/>
              </a:rPr>
              <a:t>of</a:t>
            </a:r>
            <a:r>
              <a:rPr sz="1750" spc="1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425" dirty="0" smtClean="0">
                <a:solidFill>
                  <a:srgbClr val="0C0A13"/>
                </a:solidFill>
                <a:latin typeface="Arial"/>
                <a:cs typeface="Arial"/>
              </a:rPr>
              <a:t>common </a:t>
            </a:r>
            <a:r>
              <a:rPr sz="1750" spc="-19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320" dirty="0" smtClean="0">
                <a:solidFill>
                  <a:srgbClr val="0C0A13"/>
                </a:solidFill>
                <a:latin typeface="Arial"/>
                <a:cs typeface="Arial"/>
              </a:rPr>
              <a:t>conn</a:t>
            </a:r>
            <a:r>
              <a:rPr sz="1750" spc="385" dirty="0" smtClean="0">
                <a:solidFill>
                  <a:srgbClr val="0C0A13"/>
                </a:solidFill>
                <a:latin typeface="Arial"/>
                <a:cs typeface="Arial"/>
              </a:rPr>
              <a:t>e</a:t>
            </a:r>
            <a:r>
              <a:rPr sz="1750" spc="-425" dirty="0" smtClean="0">
                <a:solidFill>
                  <a:srgbClr val="D6A364"/>
                </a:solidFill>
                <a:latin typeface="Arial"/>
                <a:cs typeface="Arial"/>
              </a:rPr>
              <a:t>,</a:t>
            </a:r>
            <a:r>
              <a:rPr sz="1750" spc="280" dirty="0" smtClean="0">
                <a:solidFill>
                  <a:srgbClr val="0C0A13"/>
                </a:solidFill>
                <a:latin typeface="Arial"/>
                <a:cs typeface="Arial"/>
              </a:rPr>
              <a:t>c</a:t>
            </a:r>
            <a:r>
              <a:rPr sz="1750" spc="215" dirty="0" smtClean="0">
                <a:solidFill>
                  <a:srgbClr val="0C0A13"/>
                </a:solidFill>
                <a:latin typeface="Arial"/>
                <a:cs typeface="Arial"/>
              </a:rPr>
              <a:t>t</a:t>
            </a:r>
            <a:r>
              <a:rPr sz="1750" spc="114" dirty="0" smtClean="0">
                <a:solidFill>
                  <a:srgbClr val="2B2A33"/>
                </a:solidFill>
                <a:latin typeface="Arial"/>
                <a:cs typeface="Arial"/>
              </a:rPr>
              <a:t>i</a:t>
            </a:r>
            <a:r>
              <a:rPr sz="1750" spc="345" dirty="0" smtClean="0">
                <a:solidFill>
                  <a:srgbClr val="0C0A13"/>
                </a:solidFill>
                <a:latin typeface="Arial"/>
                <a:cs typeface="Arial"/>
              </a:rPr>
              <a:t>ons</a:t>
            </a:r>
            <a:r>
              <a:rPr sz="1750" spc="18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54" dirty="0" smtClean="0">
                <a:solidFill>
                  <a:srgbClr val="0C0A13"/>
                </a:solidFill>
                <a:latin typeface="Arial"/>
                <a:cs typeface="Arial"/>
              </a:rPr>
              <a:t>that</a:t>
            </a:r>
            <a:r>
              <a:rPr sz="1750" spc="22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-459" dirty="0" smtClean="0">
                <a:solidFill>
                  <a:srgbClr val="A06D31"/>
                </a:solidFill>
                <a:latin typeface="Arial"/>
                <a:cs typeface="Arial"/>
              </a:rPr>
              <a:t>,</a:t>
            </a:r>
            <a:r>
              <a:rPr sz="1750" spc="254" dirty="0" smtClean="0">
                <a:solidFill>
                  <a:srgbClr val="0C0A13"/>
                </a:solidFill>
                <a:latin typeface="Arial"/>
                <a:cs typeface="Arial"/>
              </a:rPr>
              <a:t>carry </a:t>
            </a:r>
            <a:r>
              <a:rPr sz="1750" spc="-204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65" dirty="0" smtClean="0">
                <a:solidFill>
                  <a:srgbClr val="0C0A13"/>
                </a:solidFill>
                <a:latin typeface="Arial"/>
                <a:cs typeface="Arial"/>
              </a:rPr>
              <a:t>the </a:t>
            </a:r>
            <a:r>
              <a:rPr sz="1750" spc="-20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395" dirty="0" smtClean="0">
                <a:solidFill>
                  <a:srgbClr val="0C0A13"/>
                </a:solidFill>
                <a:latin typeface="Arial"/>
                <a:cs typeface="Arial"/>
              </a:rPr>
              <a:t>same</a:t>
            </a:r>
            <a:r>
              <a:rPr sz="1750" spc="20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80" dirty="0" smtClean="0">
                <a:solidFill>
                  <a:srgbClr val="0C0A13"/>
                </a:solidFill>
                <a:latin typeface="Arial"/>
                <a:cs typeface="Arial"/>
              </a:rPr>
              <a:t>type </a:t>
            </a:r>
            <a:r>
              <a:rPr sz="1750" spc="-18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254" dirty="0" smtClean="0">
                <a:solidFill>
                  <a:srgbClr val="0C0A13"/>
                </a:solidFill>
                <a:latin typeface="Arial"/>
                <a:cs typeface="Arial"/>
              </a:rPr>
              <a:t>of </a:t>
            </a:r>
            <a:r>
              <a:rPr sz="1750" spc="-220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185" dirty="0" smtClean="0">
                <a:solidFill>
                  <a:srgbClr val="2B2A33"/>
                </a:solidFill>
                <a:latin typeface="Arial"/>
                <a:cs typeface="Arial"/>
              </a:rPr>
              <a:t>i</a:t>
            </a:r>
            <a:r>
              <a:rPr sz="1750" spc="170" dirty="0" smtClean="0">
                <a:solidFill>
                  <a:srgbClr val="0C0A13"/>
                </a:solidFill>
                <a:latin typeface="Arial"/>
                <a:cs typeface="Arial"/>
              </a:rPr>
              <a:t>n</a:t>
            </a:r>
            <a:r>
              <a:rPr sz="1750" spc="295" dirty="0" smtClean="0">
                <a:solidFill>
                  <a:srgbClr val="0A2333"/>
                </a:solidFill>
                <a:latin typeface="Arial"/>
                <a:cs typeface="Arial"/>
              </a:rPr>
              <a:t>f</a:t>
            </a:r>
            <a:r>
              <a:rPr sz="1750" spc="300" dirty="0" smtClean="0">
                <a:solidFill>
                  <a:srgbClr val="0C0A13"/>
                </a:solidFill>
                <a:latin typeface="Arial"/>
                <a:cs typeface="Arial"/>
              </a:rPr>
              <a:t>ormat</a:t>
            </a:r>
            <a:r>
              <a:rPr sz="1750" spc="-335" dirty="0" smtClean="0">
                <a:solidFill>
                  <a:srgbClr val="0C0A13"/>
                </a:solidFill>
                <a:latin typeface="Arial"/>
                <a:cs typeface="Arial"/>
              </a:rPr>
              <a:t> </a:t>
            </a:r>
            <a:r>
              <a:rPr sz="1750" spc="75" dirty="0" smtClean="0">
                <a:solidFill>
                  <a:srgbClr val="2B2A33"/>
                </a:solidFill>
                <a:latin typeface="Arial"/>
                <a:cs typeface="Arial"/>
              </a:rPr>
              <a:t>i</a:t>
            </a:r>
            <a:r>
              <a:rPr sz="1750" spc="375" dirty="0" smtClean="0">
                <a:solidFill>
                  <a:srgbClr val="0C0A13"/>
                </a:solidFill>
                <a:latin typeface="Arial"/>
                <a:cs typeface="Arial"/>
              </a:rPr>
              <a:t>on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575945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Futu</a:t>
            </a:r>
            <a:r>
              <a:rPr sz="4800" b="1" spc="-4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</a:t>
            </a:r>
            <a:r>
              <a:rPr sz="4800" b="1" spc="-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of Mic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op</a:t>
            </a:r>
            <a:r>
              <a:rPr sz="4800" b="1" spc="-6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ocesso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81534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86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295400"/>
            <a:ext cx="725805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87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143000"/>
            <a:ext cx="6738874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88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81100"/>
            <a:ext cx="7981950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100" spc="95" dirty="0" smtClean="0">
                <a:solidFill>
                  <a:srgbClr val="898989"/>
                </a:solidFill>
                <a:latin typeface="Times New Roman"/>
                <a:cs typeface="Times New Roman"/>
              </a:rPr>
              <a:t>89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24965">
              <a:lnSpc>
                <a:spcPct val="100000"/>
              </a:lnSpc>
            </a:pPr>
            <a:r>
              <a:rPr sz="5400" b="1" dirty="0" smtClean="0">
                <a:latin typeface="Calibri"/>
                <a:cs typeface="Calibri"/>
              </a:rPr>
              <a:t>Mechani</a:t>
            </a:r>
            <a:r>
              <a:rPr sz="5400" b="1" spc="-45" dirty="0" smtClean="0">
                <a:latin typeface="Calibri"/>
                <a:cs typeface="Calibri"/>
              </a:rPr>
              <a:t>c</a:t>
            </a:r>
            <a:r>
              <a:rPr sz="5400" b="1" spc="-20" dirty="0" smtClean="0">
                <a:latin typeface="Calibri"/>
                <a:cs typeface="Calibri"/>
              </a:rPr>
              <a:t>al </a:t>
            </a:r>
            <a:r>
              <a:rPr sz="5400" b="1" spc="15" dirty="0" smtClean="0">
                <a:latin typeface="Calibri"/>
                <a:cs typeface="Calibri"/>
              </a:rPr>
              <a:t>A</a:t>
            </a:r>
            <a:r>
              <a:rPr sz="5400" b="1" spc="-70" dirty="0" smtClean="0">
                <a:latin typeface="Calibri"/>
                <a:cs typeface="Calibri"/>
              </a:rPr>
              <a:t>g</a:t>
            </a:r>
            <a:r>
              <a:rPr sz="5400" b="1" spc="0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7027" y="1219200"/>
            <a:ext cx="81915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143000"/>
            <a:ext cx="7924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19200"/>
            <a:ext cx="8001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89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8077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7772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455" y="3581400"/>
            <a:ext cx="725805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9079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Mem</a:t>
            </a:r>
            <a:r>
              <a:rPr sz="4800" b="1" spc="-25" dirty="0" smtClean="0">
                <a:latin typeface="Calibri"/>
                <a:cs typeface="Calibri"/>
              </a:rPr>
              <a:t>o</a:t>
            </a:r>
            <a:r>
              <a:rPr sz="4800" b="1" spc="15" dirty="0" smtClean="0">
                <a:latin typeface="Calibri"/>
                <a:cs typeface="Calibri"/>
              </a:rPr>
              <a:t>r</a:t>
            </a:r>
            <a:r>
              <a:rPr sz="4800" b="1" spc="-25" dirty="0" smtClean="0">
                <a:latin typeface="Calibri"/>
                <a:cs typeface="Calibri"/>
              </a:rPr>
              <a:t>y and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I/O </a:t>
            </a:r>
            <a:r>
              <a:rPr sz="4800" b="1" spc="-105" dirty="0" smtClean="0">
                <a:latin typeface="Calibri"/>
                <a:cs typeface="Calibri"/>
              </a:rPr>
              <a:t>S</a:t>
            </a:r>
            <a:r>
              <a:rPr sz="4800" b="1" spc="-70" dirty="0" smtClean="0">
                <a:latin typeface="Calibri"/>
                <a:cs typeface="Calibri"/>
              </a:rPr>
              <a:t>y</a:t>
            </a:r>
            <a:r>
              <a:rPr sz="4800" b="1" spc="-45" dirty="0" smtClean="0">
                <a:latin typeface="Calibri"/>
                <a:cs typeface="Calibri"/>
              </a:rPr>
              <a:t>s</a:t>
            </a:r>
            <a:r>
              <a:rPr sz="4800" b="1" spc="-80" dirty="0" smtClean="0">
                <a:latin typeface="Calibri"/>
                <a:cs typeface="Calibri"/>
              </a:rPr>
              <a:t>t</a:t>
            </a:r>
            <a:r>
              <a:rPr sz="4800" b="1" spc="0" dirty="0" smtClean="0">
                <a:latin typeface="Calibri"/>
                <a:cs typeface="Calibri"/>
              </a:rPr>
              <a:t>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1796" y="1066800"/>
            <a:ext cx="7534275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" y="242570"/>
            <a:ext cx="80041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245" dirty="0" smtClean="0">
                <a:latin typeface="Calibri"/>
                <a:cs typeface="Calibri"/>
              </a:rPr>
              <a:t>T</a:t>
            </a:r>
            <a:r>
              <a:rPr sz="4800" b="1" spc="-114" dirty="0" smtClean="0">
                <a:latin typeface="Calibri"/>
                <a:cs typeface="Calibri"/>
              </a:rPr>
              <a:t>r</a:t>
            </a:r>
            <a:r>
              <a:rPr sz="4800" b="1" spc="-20" dirty="0" smtClean="0">
                <a:latin typeface="Calibri"/>
                <a:cs typeface="Calibri"/>
              </a:rPr>
              <a:t>ansit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P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og</a:t>
            </a:r>
            <a:r>
              <a:rPr sz="4800" b="1" spc="-11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amm</a:t>
            </a:r>
            <a:r>
              <a:rPr sz="4800" b="1" spc="-20" dirty="0" smtClean="0">
                <a:latin typeface="Calibri"/>
                <a:cs typeface="Calibri"/>
              </a:rPr>
              <a:t>a</a:t>
            </a:r>
            <a:r>
              <a:rPr sz="4800" b="1" spc="0" dirty="0" smtClean="0">
                <a:latin typeface="Calibri"/>
                <a:cs typeface="Calibri"/>
              </a:rPr>
              <a:t>ble</a:t>
            </a:r>
            <a:r>
              <a:rPr sz="4800" b="1" spc="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5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295400"/>
            <a:ext cx="8001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" y="242570"/>
            <a:ext cx="80041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245" dirty="0" smtClean="0">
                <a:latin typeface="Calibri"/>
                <a:cs typeface="Calibri"/>
              </a:rPr>
              <a:t>T</a:t>
            </a:r>
            <a:r>
              <a:rPr sz="4800" b="1" spc="-114" dirty="0" smtClean="0">
                <a:latin typeface="Calibri"/>
                <a:cs typeface="Calibri"/>
              </a:rPr>
              <a:t>r</a:t>
            </a:r>
            <a:r>
              <a:rPr sz="4800" b="1" spc="-20" dirty="0" smtClean="0">
                <a:latin typeface="Calibri"/>
                <a:cs typeface="Calibri"/>
              </a:rPr>
              <a:t>ansit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P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og</a:t>
            </a:r>
            <a:r>
              <a:rPr sz="4800" b="1" spc="-11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amm</a:t>
            </a:r>
            <a:r>
              <a:rPr sz="4800" b="1" spc="-20" dirty="0" smtClean="0">
                <a:latin typeface="Calibri"/>
                <a:cs typeface="Calibri"/>
              </a:rPr>
              <a:t>a</a:t>
            </a:r>
            <a:r>
              <a:rPr sz="4800" b="1" spc="0" dirty="0" smtClean="0">
                <a:latin typeface="Calibri"/>
                <a:cs typeface="Calibri"/>
              </a:rPr>
              <a:t>ble</a:t>
            </a:r>
            <a:r>
              <a:rPr sz="4800" b="1" spc="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5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990600"/>
            <a:ext cx="7572375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" y="242570"/>
            <a:ext cx="80041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245" dirty="0" smtClean="0">
                <a:latin typeface="Calibri"/>
                <a:cs typeface="Calibri"/>
              </a:rPr>
              <a:t>T</a:t>
            </a:r>
            <a:r>
              <a:rPr sz="4800" b="1" spc="-114" dirty="0" smtClean="0">
                <a:latin typeface="Calibri"/>
                <a:cs typeface="Calibri"/>
              </a:rPr>
              <a:t>r</a:t>
            </a:r>
            <a:r>
              <a:rPr sz="4800" b="1" spc="-20" dirty="0" smtClean="0">
                <a:latin typeface="Calibri"/>
                <a:cs typeface="Calibri"/>
              </a:rPr>
              <a:t>ansit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P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og</a:t>
            </a:r>
            <a:r>
              <a:rPr sz="4800" b="1" spc="-11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amm</a:t>
            </a:r>
            <a:r>
              <a:rPr sz="4800" b="1" spc="-20" dirty="0" smtClean="0">
                <a:latin typeface="Calibri"/>
                <a:cs typeface="Calibri"/>
              </a:rPr>
              <a:t>a</a:t>
            </a:r>
            <a:r>
              <a:rPr sz="4800" b="1" spc="0" dirty="0" smtClean="0">
                <a:latin typeface="Calibri"/>
                <a:cs typeface="Calibri"/>
              </a:rPr>
              <a:t>ble</a:t>
            </a:r>
            <a:r>
              <a:rPr sz="4800" b="1" spc="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5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081150"/>
            <a:ext cx="8001000" cy="5243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" y="242570"/>
            <a:ext cx="80041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245" dirty="0" smtClean="0">
                <a:latin typeface="Calibri"/>
                <a:cs typeface="Calibri"/>
              </a:rPr>
              <a:t>T</a:t>
            </a:r>
            <a:r>
              <a:rPr sz="4800" b="1" spc="-114" dirty="0" smtClean="0">
                <a:latin typeface="Calibri"/>
                <a:cs typeface="Calibri"/>
              </a:rPr>
              <a:t>r</a:t>
            </a:r>
            <a:r>
              <a:rPr sz="4800" b="1" spc="-20" dirty="0" smtClean="0">
                <a:latin typeface="Calibri"/>
                <a:cs typeface="Calibri"/>
              </a:rPr>
              <a:t>ansit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P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og</a:t>
            </a:r>
            <a:r>
              <a:rPr sz="4800" b="1" spc="-11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amm</a:t>
            </a:r>
            <a:r>
              <a:rPr sz="4800" b="1" spc="-20" dirty="0" smtClean="0">
                <a:latin typeface="Calibri"/>
                <a:cs typeface="Calibri"/>
              </a:rPr>
              <a:t>a</a:t>
            </a:r>
            <a:r>
              <a:rPr sz="4800" b="1" spc="0" dirty="0" smtClean="0">
                <a:latin typeface="Calibri"/>
                <a:cs typeface="Calibri"/>
              </a:rPr>
              <a:t>ble</a:t>
            </a:r>
            <a:r>
              <a:rPr sz="4800" b="1" spc="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5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90600"/>
            <a:ext cx="7172325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177" y="3394367"/>
            <a:ext cx="7277100" cy="3076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" y="242570"/>
            <a:ext cx="8004175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The</a:t>
            </a:r>
            <a:r>
              <a:rPr sz="4800" b="1" spc="-5" dirty="0" smtClean="0">
                <a:latin typeface="Calibri"/>
                <a:cs typeface="Calibri"/>
              </a:rPr>
              <a:t> </a:t>
            </a:r>
            <a:r>
              <a:rPr sz="4800" b="1" spc="-245" dirty="0" smtClean="0">
                <a:latin typeface="Calibri"/>
                <a:cs typeface="Calibri"/>
              </a:rPr>
              <a:t>T</a:t>
            </a:r>
            <a:r>
              <a:rPr sz="4800" b="1" spc="-114" dirty="0" smtClean="0">
                <a:latin typeface="Calibri"/>
                <a:cs typeface="Calibri"/>
              </a:rPr>
              <a:t>r</a:t>
            </a:r>
            <a:r>
              <a:rPr sz="4800" b="1" spc="-20" dirty="0" smtClean="0">
                <a:latin typeface="Calibri"/>
                <a:cs typeface="Calibri"/>
              </a:rPr>
              <a:t>ansit</a:t>
            </a:r>
            <a:r>
              <a:rPr sz="4800" b="1" spc="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P</a:t>
            </a:r>
            <a:r>
              <a:rPr sz="4800" b="1" spc="-7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og</a:t>
            </a:r>
            <a:r>
              <a:rPr sz="4800" b="1" spc="-110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amm</a:t>
            </a:r>
            <a:r>
              <a:rPr sz="4800" b="1" spc="-20" dirty="0" smtClean="0">
                <a:latin typeface="Calibri"/>
                <a:cs typeface="Calibri"/>
              </a:rPr>
              <a:t>a</a:t>
            </a:r>
            <a:r>
              <a:rPr sz="4800" b="1" spc="0" dirty="0" smtClean="0">
                <a:latin typeface="Calibri"/>
                <a:cs typeface="Calibri"/>
              </a:rPr>
              <a:t>ble</a:t>
            </a:r>
            <a:r>
              <a:rPr sz="4800" b="1" spc="25" dirty="0" smtClean="0">
                <a:latin typeface="Calibri"/>
                <a:cs typeface="Calibri"/>
              </a:rPr>
              <a:t> </a:t>
            </a:r>
            <a:r>
              <a:rPr sz="4800" b="1" spc="0" dirty="0" smtClean="0">
                <a:latin typeface="Calibri"/>
                <a:cs typeface="Calibri"/>
              </a:rPr>
              <a:t>A</a:t>
            </a:r>
            <a:r>
              <a:rPr sz="4800" b="1" spc="-55" dirty="0" smtClean="0">
                <a:latin typeface="Calibri"/>
                <a:cs typeface="Calibri"/>
              </a:rPr>
              <a:t>r</a:t>
            </a:r>
            <a:r>
              <a:rPr sz="4800" b="1" spc="0" dirty="0" smtClean="0">
                <a:latin typeface="Calibri"/>
                <a:cs typeface="Calibri"/>
              </a:rPr>
              <a:t>ea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90600"/>
            <a:ext cx="83058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465</Words>
  <Application>Microsoft Office PowerPoint</Application>
  <PresentationFormat>On-screen Show (4:3)</PresentationFormat>
  <Paragraphs>289</Paragraphs>
  <Slides>126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Mechanical Age</vt:lpstr>
      <vt:lpstr>Mechanical Age</vt:lpstr>
      <vt:lpstr>Mechanical Age</vt:lpstr>
      <vt:lpstr>Mechanical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Microprocessor Age - 8080</vt:lpstr>
      <vt:lpstr>Microprocessor Age - 8080</vt:lpstr>
      <vt:lpstr>Microprocessor Age - 8085</vt:lpstr>
      <vt:lpstr>Microprocessor Age - 8085</vt:lpstr>
      <vt:lpstr>Microprocessor Age - 8085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Microprocessors</vt:lpstr>
      <vt:lpstr>Future of Microprocessors</vt:lpstr>
      <vt:lpstr>Future of Microprocessors</vt:lpstr>
      <vt:lpstr>Future of Microprocessors</vt:lpstr>
      <vt:lpstr>PowerPoint Presentation</vt:lpstr>
      <vt:lpstr>Future of Microprocessors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System Area</vt:lpstr>
      <vt:lpstr>The System Area</vt:lpstr>
      <vt:lpstr>The System Area</vt:lpstr>
      <vt:lpstr>The System Area</vt:lpstr>
      <vt:lpstr>The System Area</vt:lpstr>
      <vt:lpstr>Windows Systems</vt:lpstr>
      <vt:lpstr>Windows Systems</vt:lpstr>
      <vt:lpstr>Windows Systems</vt:lpstr>
      <vt:lpstr>I/O Space</vt:lpstr>
      <vt:lpstr>I/O Space</vt:lpstr>
      <vt:lpstr>I/O Space</vt:lpstr>
      <vt:lpstr>Microprocessor</vt:lpstr>
      <vt:lpstr>Microprocessor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Microprocessors</dc:title>
  <dc:creator>Eager</dc:creator>
  <cp:lastModifiedBy>Ahmed</cp:lastModifiedBy>
  <cp:revision>2</cp:revision>
  <dcterms:created xsi:type="dcterms:W3CDTF">2018-11-14T13:07:36Z</dcterms:created>
  <dcterms:modified xsi:type="dcterms:W3CDTF">2018-11-14T21:17:07Z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2015-10-19T00:00:00Z</vt:filetime>
  </property>
  <property fmtid="{D5CDD505-2E9C-101B-9397-08002B2CF9AE}" pid="3" name="LastSaved">
    <vt:filetime>2018-11-14T00:00:00Z</vt:filetime>
  </property>
</Properties>
</file>